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7"/>
  </p:handoutMasterIdLst>
  <p:sldIdLst>
    <p:sldId id="535" r:id="rId2"/>
    <p:sldId id="537" r:id="rId3"/>
    <p:sldId id="258" r:id="rId4"/>
    <p:sldId id="361" r:id="rId5"/>
    <p:sldId id="364" r:id="rId6"/>
    <p:sldId id="441" r:id="rId7"/>
    <p:sldId id="442" r:id="rId8"/>
    <p:sldId id="443" r:id="rId9"/>
    <p:sldId id="538" r:id="rId10"/>
    <p:sldId id="539" r:id="rId11"/>
    <p:sldId id="263" r:id="rId12"/>
    <p:sldId id="264" r:id="rId13"/>
    <p:sldId id="372" r:id="rId14"/>
    <p:sldId id="362" r:id="rId15"/>
    <p:sldId id="265" r:id="rId16"/>
    <p:sldId id="262" r:id="rId17"/>
    <p:sldId id="260" r:id="rId18"/>
    <p:sldId id="363" r:id="rId19"/>
    <p:sldId id="373" r:id="rId20"/>
    <p:sldId id="540" r:id="rId21"/>
    <p:sldId id="270" r:id="rId22"/>
    <p:sldId id="271" r:id="rId23"/>
    <p:sldId id="272" r:id="rId24"/>
    <p:sldId id="406" r:id="rId25"/>
    <p:sldId id="273" r:id="rId26"/>
    <p:sldId id="275" r:id="rId27"/>
    <p:sldId id="274" r:id="rId28"/>
    <p:sldId id="276" r:id="rId29"/>
    <p:sldId id="277" r:id="rId30"/>
    <p:sldId id="278" r:id="rId31"/>
    <p:sldId id="280" r:id="rId32"/>
    <p:sldId id="281" r:id="rId33"/>
    <p:sldId id="541" r:id="rId34"/>
    <p:sldId id="542" r:id="rId35"/>
    <p:sldId id="383" r:id="rId36"/>
    <p:sldId id="285" r:id="rId37"/>
    <p:sldId id="555" r:id="rId38"/>
    <p:sldId id="360" r:id="rId39"/>
    <p:sldId id="543" r:id="rId40"/>
    <p:sldId id="289" r:id="rId41"/>
    <p:sldId id="290" r:id="rId42"/>
    <p:sldId id="291" r:id="rId43"/>
    <p:sldId id="440" r:id="rId44"/>
    <p:sldId id="553" r:id="rId45"/>
    <p:sldId id="439" r:id="rId46"/>
    <p:sldId id="544" r:id="rId47"/>
    <p:sldId id="384" r:id="rId48"/>
    <p:sldId id="408" r:id="rId49"/>
    <p:sldId id="287" r:id="rId50"/>
    <p:sldId id="385" r:id="rId51"/>
    <p:sldId id="386" r:id="rId52"/>
    <p:sldId id="387" r:id="rId53"/>
    <p:sldId id="388" r:id="rId54"/>
    <p:sldId id="545" r:id="rId55"/>
    <p:sldId id="404" r:id="rId56"/>
    <p:sldId id="435" r:id="rId57"/>
    <p:sldId id="436" r:id="rId58"/>
    <p:sldId id="438" r:id="rId59"/>
    <p:sldId id="437" r:id="rId60"/>
    <p:sldId id="444" r:id="rId61"/>
    <p:sldId id="445" r:id="rId62"/>
    <p:sldId id="434" r:id="rId63"/>
    <p:sldId id="546" r:id="rId64"/>
    <p:sldId id="293" r:id="rId65"/>
    <p:sldId id="295" r:id="rId66"/>
    <p:sldId id="446" r:id="rId67"/>
    <p:sldId id="447" r:id="rId68"/>
    <p:sldId id="297" r:id="rId69"/>
    <p:sldId id="547" r:id="rId70"/>
    <p:sldId id="414" r:id="rId71"/>
    <p:sldId id="415" r:id="rId72"/>
    <p:sldId id="449" r:id="rId73"/>
    <p:sldId id="417" r:id="rId74"/>
    <p:sldId id="450" r:id="rId75"/>
    <p:sldId id="451" r:id="rId76"/>
    <p:sldId id="418" r:id="rId77"/>
    <p:sldId id="548" r:id="rId78"/>
    <p:sldId id="419" r:id="rId79"/>
    <p:sldId id="420" r:id="rId80"/>
    <p:sldId id="456" r:id="rId81"/>
    <p:sldId id="452" r:id="rId82"/>
    <p:sldId id="453" r:id="rId83"/>
    <p:sldId id="454" r:id="rId84"/>
    <p:sldId id="455" r:id="rId85"/>
    <p:sldId id="421" r:id="rId86"/>
    <p:sldId id="423" r:id="rId87"/>
    <p:sldId id="549" r:id="rId88"/>
    <p:sldId id="424" r:id="rId89"/>
    <p:sldId id="426" r:id="rId90"/>
    <p:sldId id="457" r:id="rId91"/>
    <p:sldId id="427" r:id="rId92"/>
    <p:sldId id="428" r:id="rId93"/>
    <p:sldId id="550" r:id="rId94"/>
    <p:sldId id="429" r:id="rId95"/>
    <p:sldId id="430" r:id="rId96"/>
    <p:sldId id="458" r:id="rId97"/>
    <p:sldId id="460" r:id="rId98"/>
    <p:sldId id="459" r:id="rId99"/>
    <p:sldId id="461" r:id="rId100"/>
    <p:sldId id="433" r:id="rId101"/>
    <p:sldId id="551" r:id="rId102"/>
    <p:sldId id="464" r:id="rId103"/>
    <p:sldId id="465" r:id="rId104"/>
    <p:sldId id="466" r:id="rId105"/>
    <p:sldId id="463" r:id="rId106"/>
    <p:sldId id="552" r:id="rId107"/>
    <p:sldId id="468" r:id="rId108"/>
    <p:sldId id="469" r:id="rId109"/>
    <p:sldId id="470" r:id="rId110"/>
    <p:sldId id="471" r:id="rId111"/>
    <p:sldId id="472" r:id="rId112"/>
    <p:sldId id="422" r:id="rId113"/>
    <p:sldId id="473" r:id="rId114"/>
    <p:sldId id="474" r:id="rId115"/>
    <p:sldId id="475" r:id="rId116"/>
    <p:sldId id="476" r:id="rId117"/>
    <p:sldId id="477" r:id="rId118"/>
    <p:sldId id="478" r:id="rId119"/>
    <p:sldId id="479" r:id="rId120"/>
    <p:sldId id="480" r:id="rId121"/>
    <p:sldId id="481" r:id="rId122"/>
    <p:sldId id="482" r:id="rId123"/>
    <p:sldId id="483" r:id="rId124"/>
    <p:sldId id="484" r:id="rId125"/>
    <p:sldId id="425" r:id="rId126"/>
    <p:sldId id="485" r:id="rId127"/>
    <p:sldId id="486" r:id="rId128"/>
    <p:sldId id="487" r:id="rId129"/>
    <p:sldId id="488" r:id="rId130"/>
    <p:sldId id="489" r:id="rId131"/>
    <p:sldId id="431" r:id="rId132"/>
    <p:sldId id="490" r:id="rId133"/>
    <p:sldId id="491" r:id="rId134"/>
    <p:sldId id="492" r:id="rId135"/>
    <p:sldId id="493" r:id="rId136"/>
    <p:sldId id="494" r:id="rId137"/>
    <p:sldId id="495" r:id="rId138"/>
    <p:sldId id="496" r:id="rId139"/>
    <p:sldId id="497" r:id="rId140"/>
    <p:sldId id="498" r:id="rId141"/>
    <p:sldId id="499" r:id="rId142"/>
    <p:sldId id="500" r:id="rId143"/>
    <p:sldId id="501" r:id="rId144"/>
    <p:sldId id="502" r:id="rId145"/>
    <p:sldId id="503" r:id="rId146"/>
    <p:sldId id="504" r:id="rId147"/>
    <p:sldId id="505" r:id="rId148"/>
    <p:sldId id="506" r:id="rId149"/>
    <p:sldId id="507" r:id="rId150"/>
    <p:sldId id="508" r:id="rId151"/>
    <p:sldId id="509" r:id="rId152"/>
    <p:sldId id="510" r:id="rId153"/>
    <p:sldId id="523" r:id="rId154"/>
    <p:sldId id="512" r:id="rId155"/>
    <p:sldId id="513" r:id="rId156"/>
    <p:sldId id="514" r:id="rId157"/>
    <p:sldId id="515" r:id="rId158"/>
    <p:sldId id="516" r:id="rId159"/>
    <p:sldId id="517" r:id="rId160"/>
    <p:sldId id="518" r:id="rId161"/>
    <p:sldId id="519" r:id="rId162"/>
    <p:sldId id="520" r:id="rId163"/>
    <p:sldId id="524" r:id="rId164"/>
    <p:sldId id="522" r:id="rId165"/>
    <p:sldId id="304" r:id="rId16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Fofić" initials="BF" lastIdx="21" clrIdx="0">
    <p:extLst>
      <p:ext uri="{19B8F6BF-5375-455C-9EA6-DF929625EA0E}">
        <p15:presenceInfo xmlns:p15="http://schemas.microsoft.com/office/powerpoint/2012/main" userId="S-1-5-21-3586427839-476638180-4141310359-1478" providerId="AD"/>
      </p:ext>
    </p:extLst>
  </p:cmAuthor>
  <p:cmAuthor id="2" name="Lenovo" initials="L" lastIdx="1" clrIdx="1">
    <p:extLst>
      <p:ext uri="{19B8F6BF-5375-455C-9EA6-DF929625EA0E}">
        <p15:presenceInfo xmlns:p15="http://schemas.microsoft.com/office/powerpoint/2012/main" userId="Lenovo" providerId="None"/>
      </p:ext>
    </p:extLst>
  </p:cmAuthor>
  <p:cmAuthor id="3" name="Manuela" initials="MLM" lastIdx="10" clrIdx="2">
    <p:extLst>
      <p:ext uri="{19B8F6BF-5375-455C-9EA6-DF929625EA0E}">
        <p15:presenceInfo xmlns:p15="http://schemas.microsoft.com/office/powerpoint/2012/main" userId="Manu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904C"/>
    <a:srgbClr val="DA1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F158E-8EB1-4FCC-9AB5-13AA9A1DE8AB}" v="6" dt="2021-06-30T10:15:39.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4660" autoAdjust="0"/>
  </p:normalViewPr>
  <p:slideViewPr>
    <p:cSldViewPr snapToGrid="0">
      <p:cViewPr varScale="1">
        <p:scale>
          <a:sx n="61" d="100"/>
          <a:sy n="61" d="100"/>
        </p:scale>
        <p:origin x="102" y="456"/>
      </p:cViewPr>
      <p:guideLst>
        <p:guide orient="horz" pos="2160"/>
        <p:guide pos="3840"/>
      </p:guideLst>
    </p:cSldViewPr>
  </p:slideViewPr>
  <p:outlineViewPr>
    <p:cViewPr>
      <p:scale>
        <a:sx n="33" d="100"/>
        <a:sy n="33" d="100"/>
      </p:scale>
      <p:origin x="0" y="71190"/>
    </p:cViewPr>
  </p:outlineViewPr>
  <p:notesTextViewPr>
    <p:cViewPr>
      <p:scale>
        <a:sx n="3" d="2"/>
        <a:sy n="3" d="2"/>
      </p:scale>
      <p:origin x="0" y="0"/>
    </p:cViewPr>
  </p:notesTextViewPr>
  <p:sorterViewPr>
    <p:cViewPr>
      <p:scale>
        <a:sx n="80" d="100"/>
        <a:sy n="80" d="100"/>
      </p:scale>
      <p:origin x="0" y="-5910"/>
    </p:cViewPr>
  </p:sorterViewPr>
  <p:notesViewPr>
    <p:cSldViewPr snapToGrid="0">
      <p:cViewPr varScale="1">
        <p:scale>
          <a:sx n="86" d="100"/>
          <a:sy n="86" d="100"/>
        </p:scale>
        <p:origin x="-3762" y="-96"/>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ves Frei Bingula" userId="036474b2-7d7d-46af-9c68-65020d415759" providerId="ADAL" clId="{8DD49381-6BA8-43FB-8100-0376EA2736A0}"/>
    <pc:docChg chg="undo redo custSel mod addSld delSld modSld">
      <pc:chgData name="Nives Frei Bingula" userId="036474b2-7d7d-46af-9c68-65020d415759" providerId="ADAL" clId="{8DD49381-6BA8-43FB-8100-0376EA2736A0}" dt="2021-03-23T08:05:00.143" v="1310" actId="20577"/>
      <pc:docMkLst>
        <pc:docMk/>
      </pc:docMkLst>
      <pc:sldChg chg="del">
        <pc:chgData name="Nives Frei Bingula" userId="036474b2-7d7d-46af-9c68-65020d415759" providerId="ADAL" clId="{8DD49381-6BA8-43FB-8100-0376EA2736A0}" dt="2021-03-22T12:52:21.426" v="207" actId="2696"/>
        <pc:sldMkLst>
          <pc:docMk/>
          <pc:sldMk cId="1115897096" sldId="256"/>
        </pc:sldMkLst>
      </pc:sldChg>
      <pc:sldChg chg="addSp delSp modSp">
        <pc:chgData name="Nives Frei Bingula" userId="036474b2-7d7d-46af-9c68-65020d415759" providerId="ADAL" clId="{8DD49381-6BA8-43FB-8100-0376EA2736A0}" dt="2021-03-23T07:17:37.961" v="1246" actId="790"/>
        <pc:sldMkLst>
          <pc:docMk/>
          <pc:sldMk cId="2535198790" sldId="258"/>
        </pc:sldMkLst>
        <pc:spChg chg="add mod">
          <ac:chgData name="Nives Frei Bingula" userId="036474b2-7d7d-46af-9c68-65020d415759" providerId="ADAL" clId="{8DD49381-6BA8-43FB-8100-0376EA2736A0}" dt="2021-03-22T13:04:21.975" v="346" actId="14100"/>
          <ac:spMkLst>
            <pc:docMk/>
            <pc:sldMk cId="2535198790" sldId="258"/>
            <ac:spMk id="6" creationId="{0152E553-B1CE-4A41-8670-5625F2DD2350}"/>
          </ac:spMkLst>
        </pc:spChg>
        <pc:spChg chg="mod">
          <ac:chgData name="Nives Frei Bingula" userId="036474b2-7d7d-46af-9c68-65020d415759" providerId="ADAL" clId="{8DD49381-6BA8-43FB-8100-0376EA2736A0}" dt="2021-03-23T07:17:37.961" v="1246" actId="790"/>
          <ac:spMkLst>
            <pc:docMk/>
            <pc:sldMk cId="2535198790" sldId="258"/>
            <ac:spMk id="8" creationId="{00000000-0000-0000-0000-000000000000}"/>
          </ac:spMkLst>
        </pc:spChg>
        <pc:picChg chg="del">
          <ac:chgData name="Nives Frei Bingula" userId="036474b2-7d7d-46af-9c68-65020d415759" providerId="ADAL" clId="{8DD49381-6BA8-43FB-8100-0376EA2736A0}" dt="2021-03-22T12:54:46.930" v="228" actId="478"/>
          <ac:picMkLst>
            <pc:docMk/>
            <pc:sldMk cId="2535198790" sldId="258"/>
            <ac:picMk id="3" creationId="{111BE71F-79A9-4660-9E3E-162B6382641C}"/>
          </ac:picMkLst>
        </pc:picChg>
        <pc:picChg chg="add mod">
          <ac:chgData name="Nives Frei Bingula" userId="036474b2-7d7d-46af-9c68-65020d415759" providerId="ADAL" clId="{8DD49381-6BA8-43FB-8100-0376EA2736A0}" dt="2021-03-22T12:58:00.371" v="294" actId="1076"/>
          <ac:picMkLst>
            <pc:docMk/>
            <pc:sldMk cId="2535198790" sldId="258"/>
            <ac:picMk id="4" creationId="{50952471-DAB6-42C2-996D-791707B3C39C}"/>
          </ac:picMkLst>
        </pc:picChg>
        <pc:picChg chg="add mod ord">
          <ac:chgData name="Nives Frei Bingula" userId="036474b2-7d7d-46af-9c68-65020d415759" providerId="ADAL" clId="{8DD49381-6BA8-43FB-8100-0376EA2736A0}" dt="2021-03-22T13:04:38.314" v="348" actId="14100"/>
          <ac:picMkLst>
            <pc:docMk/>
            <pc:sldMk cId="2535198790" sldId="258"/>
            <ac:picMk id="5" creationId="{82EC51AE-5AE4-4821-98F4-2B6BDA7D4271}"/>
          </ac:picMkLst>
        </pc:picChg>
      </pc:sldChg>
      <pc:sldChg chg="addSp delSp modSp">
        <pc:chgData name="Nives Frei Bingula" userId="036474b2-7d7d-46af-9c68-65020d415759" providerId="ADAL" clId="{8DD49381-6BA8-43FB-8100-0376EA2736A0}" dt="2021-03-22T13:22:14.561" v="468"/>
        <pc:sldMkLst>
          <pc:docMk/>
          <pc:sldMk cId="279148123" sldId="260"/>
        </pc:sldMkLst>
        <pc:graphicFrameChg chg="mod">
          <ac:chgData name="Nives Frei Bingula" userId="036474b2-7d7d-46af-9c68-65020d415759" providerId="ADAL" clId="{8DD49381-6BA8-43FB-8100-0376EA2736A0}" dt="2021-03-22T13:16:25.902" v="423" actId="14100"/>
          <ac:graphicFrameMkLst>
            <pc:docMk/>
            <pc:sldMk cId="279148123" sldId="260"/>
            <ac:graphicFrameMk id="4" creationId="{00000000-0000-0000-0000-000000000000}"/>
          </ac:graphicFrameMkLst>
        </pc:graphicFrameChg>
        <pc:picChg chg="del">
          <ac:chgData name="Nives Frei Bingula" userId="036474b2-7d7d-46af-9c68-65020d415759" providerId="ADAL" clId="{8DD49381-6BA8-43FB-8100-0376EA2736A0}" dt="2021-03-22T13:22:14.218" v="467" actId="478"/>
          <ac:picMkLst>
            <pc:docMk/>
            <pc:sldMk cId="279148123" sldId="260"/>
            <ac:picMk id="3" creationId="{111BE71F-79A9-4660-9E3E-162B6382641C}"/>
          </ac:picMkLst>
        </pc:picChg>
        <pc:picChg chg="add mod">
          <ac:chgData name="Nives Frei Bingula" userId="036474b2-7d7d-46af-9c68-65020d415759" providerId="ADAL" clId="{8DD49381-6BA8-43FB-8100-0376EA2736A0}" dt="2021-03-22T13:16:27.415" v="424" actId="1076"/>
          <ac:picMkLst>
            <pc:docMk/>
            <pc:sldMk cId="279148123" sldId="260"/>
            <ac:picMk id="5" creationId="{7E1B229B-9FDA-4EAB-A4B2-8E2C1488B200}"/>
          </ac:picMkLst>
        </pc:picChg>
        <pc:picChg chg="add">
          <ac:chgData name="Nives Frei Bingula" userId="036474b2-7d7d-46af-9c68-65020d415759" providerId="ADAL" clId="{8DD49381-6BA8-43FB-8100-0376EA2736A0}" dt="2021-03-22T13:21:47.488" v="464"/>
          <ac:picMkLst>
            <pc:docMk/>
            <pc:sldMk cId="279148123" sldId="260"/>
            <ac:picMk id="6" creationId="{1CA93CDA-AE0D-4BE7-A56C-238DF232F6A6}"/>
          </ac:picMkLst>
        </pc:picChg>
        <pc:picChg chg="add">
          <ac:chgData name="Nives Frei Bingula" userId="036474b2-7d7d-46af-9c68-65020d415759" providerId="ADAL" clId="{8DD49381-6BA8-43FB-8100-0376EA2736A0}" dt="2021-03-22T13:22:14.561" v="468"/>
          <ac:picMkLst>
            <pc:docMk/>
            <pc:sldMk cId="279148123" sldId="260"/>
            <ac:picMk id="8" creationId="{A4C08806-E1C5-403A-B539-D72423E9B6D3}"/>
          </ac:picMkLst>
        </pc:picChg>
      </pc:sldChg>
      <pc:sldChg chg="addSp delSp modSp">
        <pc:chgData name="Nives Frei Bingula" userId="036474b2-7d7d-46af-9c68-65020d415759" providerId="ADAL" clId="{8DD49381-6BA8-43FB-8100-0376EA2736A0}" dt="2021-03-22T13:21:45.365" v="463"/>
        <pc:sldMkLst>
          <pc:docMk/>
          <pc:sldMk cId="279148123" sldId="262"/>
        </pc:sldMkLst>
        <pc:picChg chg="del">
          <ac:chgData name="Nives Frei Bingula" userId="036474b2-7d7d-46af-9c68-65020d415759" providerId="ADAL" clId="{8DD49381-6BA8-43FB-8100-0376EA2736A0}" dt="2021-03-22T13:21:13.484" v="458" actId="478"/>
          <ac:picMkLst>
            <pc:docMk/>
            <pc:sldMk cId="279148123" sldId="262"/>
            <ac:picMk id="3" creationId="{111BE71F-79A9-4660-9E3E-162B6382641C}"/>
          </ac:picMkLst>
        </pc:picChg>
        <pc:picChg chg="add">
          <ac:chgData name="Nives Frei Bingula" userId="036474b2-7d7d-46af-9c68-65020d415759" providerId="ADAL" clId="{8DD49381-6BA8-43FB-8100-0376EA2736A0}" dt="2021-03-22T13:18:38.133" v="443"/>
          <ac:picMkLst>
            <pc:docMk/>
            <pc:sldMk cId="279148123" sldId="262"/>
            <ac:picMk id="5" creationId="{695EA66A-A914-42F0-AC0E-0B542A624ABF}"/>
          </ac:picMkLst>
        </pc:picChg>
        <pc:picChg chg="add del mod">
          <ac:chgData name="Nives Frei Bingula" userId="036474b2-7d7d-46af-9c68-65020d415759" providerId="ADAL" clId="{8DD49381-6BA8-43FB-8100-0376EA2736A0}" dt="2021-03-22T13:21:16.058" v="460" actId="478"/>
          <ac:picMkLst>
            <pc:docMk/>
            <pc:sldMk cId="279148123" sldId="262"/>
            <ac:picMk id="6" creationId="{88C7521F-98DB-47F4-9FCE-716B1E165988}"/>
          </ac:picMkLst>
        </pc:picChg>
        <pc:picChg chg="add">
          <ac:chgData name="Nives Frei Bingula" userId="036474b2-7d7d-46af-9c68-65020d415759" providerId="ADAL" clId="{8DD49381-6BA8-43FB-8100-0376EA2736A0}" dt="2021-03-22T13:21:14.311" v="459"/>
          <ac:picMkLst>
            <pc:docMk/>
            <pc:sldMk cId="279148123" sldId="262"/>
            <ac:picMk id="9" creationId="{CD7FC782-9129-465C-9526-8F6CE802AD2D}"/>
          </ac:picMkLst>
        </pc:picChg>
        <pc:picChg chg="add">
          <ac:chgData name="Nives Frei Bingula" userId="036474b2-7d7d-46af-9c68-65020d415759" providerId="ADAL" clId="{8DD49381-6BA8-43FB-8100-0376EA2736A0}" dt="2021-03-22T13:21:45.365" v="463"/>
          <ac:picMkLst>
            <pc:docMk/>
            <pc:sldMk cId="279148123" sldId="262"/>
            <ac:picMk id="10" creationId="{AC9ECB14-E9DF-4ECB-8900-0EB2FA9F1C0F}"/>
          </ac:picMkLst>
        </pc:picChg>
      </pc:sldChg>
      <pc:sldChg chg="addSp delSp">
        <pc:chgData name="Nives Frei Bingula" userId="036474b2-7d7d-46af-9c68-65020d415759" providerId="ADAL" clId="{8DD49381-6BA8-43FB-8100-0376EA2736A0}" dt="2021-03-22T13:17:13.169" v="430"/>
        <pc:sldMkLst>
          <pc:docMk/>
          <pc:sldMk cId="279148123" sldId="263"/>
        </pc:sldMkLst>
        <pc:picChg chg="del">
          <ac:chgData name="Nives Frei Bingula" userId="036474b2-7d7d-46af-9c68-65020d415759" providerId="ADAL" clId="{8DD49381-6BA8-43FB-8100-0376EA2736A0}" dt="2021-03-22T13:15:45.505" v="416" actId="478"/>
          <ac:picMkLst>
            <pc:docMk/>
            <pc:sldMk cId="279148123" sldId="263"/>
            <ac:picMk id="3" creationId="{111BE71F-79A9-4660-9E3E-162B6382641C}"/>
          </ac:picMkLst>
        </pc:picChg>
        <pc:picChg chg="add">
          <ac:chgData name="Nives Frei Bingula" userId="036474b2-7d7d-46af-9c68-65020d415759" providerId="ADAL" clId="{8DD49381-6BA8-43FB-8100-0376EA2736A0}" dt="2021-03-22T13:15:53.416" v="417"/>
          <ac:picMkLst>
            <pc:docMk/>
            <pc:sldMk cId="279148123" sldId="263"/>
            <ac:picMk id="5" creationId="{2C2E7A6B-A44A-4EFA-93C0-012AF3AD0EFB}"/>
          </ac:picMkLst>
        </pc:picChg>
        <pc:picChg chg="add">
          <ac:chgData name="Nives Frei Bingula" userId="036474b2-7d7d-46af-9c68-65020d415759" providerId="ADAL" clId="{8DD49381-6BA8-43FB-8100-0376EA2736A0}" dt="2021-03-22T13:16:08.848" v="419"/>
          <ac:picMkLst>
            <pc:docMk/>
            <pc:sldMk cId="279148123" sldId="263"/>
            <ac:picMk id="6" creationId="{432FD1D8-7A9F-411D-BA6D-D987996DB89F}"/>
          </ac:picMkLst>
        </pc:picChg>
        <pc:picChg chg="add">
          <ac:chgData name="Nives Frei Bingula" userId="036474b2-7d7d-46af-9c68-65020d415759" providerId="ADAL" clId="{8DD49381-6BA8-43FB-8100-0376EA2736A0}" dt="2021-03-22T13:17:13.169" v="430"/>
          <ac:picMkLst>
            <pc:docMk/>
            <pc:sldMk cId="279148123" sldId="263"/>
            <ac:picMk id="9" creationId="{B1595D50-53E3-4A76-B631-57F8258C6C7D}"/>
          </ac:picMkLst>
        </pc:picChg>
      </pc:sldChg>
      <pc:sldChg chg="addSp delSp modSp">
        <pc:chgData name="Nives Frei Bingula" userId="036474b2-7d7d-46af-9c68-65020d415759" providerId="ADAL" clId="{8DD49381-6BA8-43FB-8100-0376EA2736A0}" dt="2021-03-22T13:18:51.631" v="445" actId="478"/>
        <pc:sldMkLst>
          <pc:docMk/>
          <pc:sldMk cId="279148123" sldId="264"/>
        </pc:sldMkLst>
        <pc:spChg chg="mod">
          <ac:chgData name="Nives Frei Bingula" userId="036474b2-7d7d-46af-9c68-65020d415759" providerId="ADAL" clId="{8DD49381-6BA8-43FB-8100-0376EA2736A0}" dt="2021-03-22T13:17:38.917" v="434" actId="790"/>
          <ac:spMkLst>
            <pc:docMk/>
            <pc:sldMk cId="279148123" sldId="264"/>
            <ac:spMk id="8" creationId="{00000000-0000-0000-0000-000000000000}"/>
          </ac:spMkLst>
        </pc:spChg>
        <pc:picChg chg="del">
          <ac:chgData name="Nives Frei Bingula" userId="036474b2-7d7d-46af-9c68-65020d415759" providerId="ADAL" clId="{8DD49381-6BA8-43FB-8100-0376EA2736A0}" dt="2021-03-22T13:17:43.662" v="435" actId="478"/>
          <ac:picMkLst>
            <pc:docMk/>
            <pc:sldMk cId="279148123" sldId="264"/>
            <ac:picMk id="3" creationId="{111BE71F-79A9-4660-9E3E-162B6382641C}"/>
          </ac:picMkLst>
        </pc:picChg>
        <pc:picChg chg="add">
          <ac:chgData name="Nives Frei Bingula" userId="036474b2-7d7d-46af-9c68-65020d415759" providerId="ADAL" clId="{8DD49381-6BA8-43FB-8100-0376EA2736A0}" dt="2021-03-22T13:16:15.932" v="420"/>
          <ac:picMkLst>
            <pc:docMk/>
            <pc:sldMk cId="279148123" sldId="264"/>
            <ac:picMk id="5" creationId="{474B5BF0-53B3-4A69-B66A-8F64AA4D00B4}"/>
          </ac:picMkLst>
        </pc:picChg>
        <pc:picChg chg="add del mod">
          <ac:chgData name="Nives Frei Bingula" userId="036474b2-7d7d-46af-9c68-65020d415759" providerId="ADAL" clId="{8DD49381-6BA8-43FB-8100-0376EA2736A0}" dt="2021-03-22T13:18:51.631" v="445" actId="478"/>
          <ac:picMkLst>
            <pc:docMk/>
            <pc:sldMk cId="279148123" sldId="264"/>
            <ac:picMk id="6" creationId="{48F991F3-DA24-43A8-9F2A-FF455CC9D123}"/>
          </ac:picMkLst>
        </pc:picChg>
        <pc:picChg chg="add">
          <ac:chgData name="Nives Frei Bingula" userId="036474b2-7d7d-46af-9c68-65020d415759" providerId="ADAL" clId="{8DD49381-6BA8-43FB-8100-0376EA2736A0}" dt="2021-03-22T13:17:49.555" v="436"/>
          <ac:picMkLst>
            <pc:docMk/>
            <pc:sldMk cId="279148123" sldId="264"/>
            <ac:picMk id="9" creationId="{26F5ACA0-89C5-42CF-89E2-F7AC93405AD5}"/>
          </ac:picMkLst>
        </pc:picChg>
        <pc:picChg chg="add">
          <ac:chgData name="Nives Frei Bingula" userId="036474b2-7d7d-46af-9c68-65020d415759" providerId="ADAL" clId="{8DD49381-6BA8-43FB-8100-0376EA2736A0}" dt="2021-03-22T13:18:49.775" v="444"/>
          <ac:picMkLst>
            <pc:docMk/>
            <pc:sldMk cId="279148123" sldId="264"/>
            <ac:picMk id="10" creationId="{40996220-9706-405C-BC3F-16792FF4153A}"/>
          </ac:picMkLst>
        </pc:picChg>
      </pc:sldChg>
      <pc:sldChg chg="addSp delSp modSp">
        <pc:chgData name="Nives Frei Bingula" userId="036474b2-7d7d-46af-9c68-65020d415759" providerId="ADAL" clId="{8DD49381-6BA8-43FB-8100-0376EA2736A0}" dt="2021-03-22T13:21:25.796" v="462" actId="1076"/>
        <pc:sldMkLst>
          <pc:docMk/>
          <pc:sldMk cId="279148123" sldId="265"/>
        </pc:sldMkLst>
        <pc:spChg chg="mod">
          <ac:chgData name="Nives Frei Bingula" userId="036474b2-7d7d-46af-9c68-65020d415759" providerId="ADAL" clId="{8DD49381-6BA8-43FB-8100-0376EA2736A0}" dt="2021-03-22T13:19:47.983" v="453" actId="790"/>
          <ac:spMkLst>
            <pc:docMk/>
            <pc:sldMk cId="279148123" sldId="265"/>
            <ac:spMk id="8" creationId="{00000000-0000-0000-0000-000000000000}"/>
          </ac:spMkLst>
        </pc:spChg>
        <pc:picChg chg="del">
          <ac:chgData name="Nives Frei Bingula" userId="036474b2-7d7d-46af-9c68-65020d415759" providerId="ADAL" clId="{8DD49381-6BA8-43FB-8100-0376EA2736A0}" dt="2021-03-22T13:19:30.926" v="449" actId="478"/>
          <ac:picMkLst>
            <pc:docMk/>
            <pc:sldMk cId="279148123" sldId="265"/>
            <ac:picMk id="3" creationId="{111BE71F-79A9-4660-9E3E-162B6382641C}"/>
          </ac:picMkLst>
        </pc:picChg>
        <pc:picChg chg="add">
          <ac:chgData name="Nives Frei Bingula" userId="036474b2-7d7d-46af-9c68-65020d415759" providerId="ADAL" clId="{8DD49381-6BA8-43FB-8100-0376EA2736A0}" dt="2021-03-22T13:18:33.982" v="442"/>
          <ac:picMkLst>
            <pc:docMk/>
            <pc:sldMk cId="279148123" sldId="265"/>
            <ac:picMk id="5" creationId="{D6B9032F-9F3A-4E7B-B1FD-31BF165CDC87}"/>
          </ac:picMkLst>
        </pc:picChg>
        <pc:picChg chg="add mod">
          <ac:chgData name="Nives Frei Bingula" userId="036474b2-7d7d-46af-9c68-65020d415759" providerId="ADAL" clId="{8DD49381-6BA8-43FB-8100-0376EA2736A0}" dt="2021-03-22T13:21:25.796" v="462" actId="1076"/>
          <ac:picMkLst>
            <pc:docMk/>
            <pc:sldMk cId="279148123" sldId="265"/>
            <ac:picMk id="6" creationId="{DE4417F6-0983-46B7-8B0A-F3BCF360D5B1}"/>
          </ac:picMkLst>
        </pc:picChg>
        <pc:picChg chg="add">
          <ac:chgData name="Nives Frei Bingula" userId="036474b2-7d7d-46af-9c68-65020d415759" providerId="ADAL" clId="{8DD49381-6BA8-43FB-8100-0376EA2736A0}" dt="2021-03-22T13:19:41.679" v="452"/>
          <ac:picMkLst>
            <pc:docMk/>
            <pc:sldMk cId="279148123" sldId="265"/>
            <ac:picMk id="9" creationId="{DBBCC130-4ADD-438E-99C3-8753827C89CA}"/>
          </ac:picMkLst>
        </pc:picChg>
      </pc:sldChg>
      <pc:sldChg chg="addSp delSp modSp">
        <pc:chgData name="Nives Frei Bingula" userId="036474b2-7d7d-46af-9c68-65020d415759" providerId="ADAL" clId="{8DD49381-6BA8-43FB-8100-0376EA2736A0}" dt="2021-03-22T13:36:03.200" v="562"/>
        <pc:sldMkLst>
          <pc:docMk/>
          <pc:sldMk cId="279148123" sldId="270"/>
        </pc:sldMkLst>
        <pc:spChg chg="mod">
          <ac:chgData name="Nives Frei Bingula" userId="036474b2-7d7d-46af-9c68-65020d415759" providerId="ADAL" clId="{8DD49381-6BA8-43FB-8100-0376EA2736A0}" dt="2021-03-22T13:31:09.607" v="532" actId="790"/>
          <ac:spMkLst>
            <pc:docMk/>
            <pc:sldMk cId="279148123" sldId="270"/>
            <ac:spMk id="8" creationId="{00000000-0000-0000-0000-000000000000}"/>
          </ac:spMkLst>
        </pc:spChg>
        <pc:picChg chg="add mod">
          <ac:chgData name="Nives Frei Bingula" userId="036474b2-7d7d-46af-9c68-65020d415759" providerId="ADAL" clId="{8DD49381-6BA8-43FB-8100-0376EA2736A0}" dt="2021-03-22T13:31:40.520" v="535" actId="1076"/>
          <ac:picMkLst>
            <pc:docMk/>
            <pc:sldMk cId="279148123" sldId="270"/>
            <ac:picMk id="2" creationId="{DAFF7281-FCB6-41ED-889A-49A77310806A}"/>
          </ac:picMkLst>
        </pc:picChg>
        <pc:picChg chg="del">
          <ac:chgData name="Nives Frei Bingula" userId="036474b2-7d7d-46af-9c68-65020d415759" providerId="ADAL" clId="{8DD49381-6BA8-43FB-8100-0376EA2736A0}" dt="2021-03-22T13:33:54.292" v="540" actId="478"/>
          <ac:picMkLst>
            <pc:docMk/>
            <pc:sldMk cId="279148123" sldId="270"/>
            <ac:picMk id="3" creationId="{111BE71F-79A9-4660-9E3E-162B6382641C}"/>
          </ac:picMkLst>
        </pc:picChg>
        <pc:picChg chg="add del">
          <ac:chgData name="Nives Frei Bingula" userId="036474b2-7d7d-46af-9c68-65020d415759" providerId="ADAL" clId="{8DD49381-6BA8-43FB-8100-0376EA2736A0}" dt="2021-03-22T13:32:25.299" v="539" actId="478"/>
          <ac:picMkLst>
            <pc:docMk/>
            <pc:sldMk cId="279148123" sldId="270"/>
            <ac:picMk id="4" creationId="{506171D2-EC1B-4F8A-A5F5-188BB2993D9D}"/>
          </ac:picMkLst>
        </pc:picChg>
        <pc:picChg chg="add">
          <ac:chgData name="Nives Frei Bingula" userId="036474b2-7d7d-46af-9c68-65020d415759" providerId="ADAL" clId="{8DD49381-6BA8-43FB-8100-0376EA2736A0}" dt="2021-03-22T13:33:55.477" v="541"/>
          <ac:picMkLst>
            <pc:docMk/>
            <pc:sldMk cId="279148123" sldId="270"/>
            <ac:picMk id="9" creationId="{804380C1-6AC0-4B45-BC5D-D0603DA55D9B}"/>
          </ac:picMkLst>
        </pc:picChg>
        <pc:picChg chg="add del">
          <ac:chgData name="Nives Frei Bingula" userId="036474b2-7d7d-46af-9c68-65020d415759" providerId="ADAL" clId="{8DD49381-6BA8-43FB-8100-0376EA2736A0}" dt="2021-03-22T13:35:57.317" v="561" actId="478"/>
          <ac:picMkLst>
            <pc:docMk/>
            <pc:sldMk cId="279148123" sldId="270"/>
            <ac:picMk id="10" creationId="{648BF528-B3DB-4622-89BD-A597BA0813CD}"/>
          </ac:picMkLst>
        </pc:picChg>
        <pc:picChg chg="add">
          <ac:chgData name="Nives Frei Bingula" userId="036474b2-7d7d-46af-9c68-65020d415759" providerId="ADAL" clId="{8DD49381-6BA8-43FB-8100-0376EA2736A0}" dt="2021-03-22T13:36:03.200" v="562"/>
          <ac:picMkLst>
            <pc:docMk/>
            <pc:sldMk cId="279148123" sldId="270"/>
            <ac:picMk id="11" creationId="{B9B73EF4-E7FC-4668-BE4E-17727E6E764C}"/>
          </ac:picMkLst>
        </pc:picChg>
      </pc:sldChg>
      <pc:sldChg chg="addSp delSp">
        <pc:chgData name="Nives Frei Bingula" userId="036474b2-7d7d-46af-9c68-65020d415759" providerId="ADAL" clId="{8DD49381-6BA8-43FB-8100-0376EA2736A0}" dt="2021-03-22T13:36:11.580" v="564"/>
        <pc:sldMkLst>
          <pc:docMk/>
          <pc:sldMk cId="279148123" sldId="271"/>
        </pc:sldMkLst>
        <pc:picChg chg="del">
          <ac:chgData name="Nives Frei Bingula" userId="036474b2-7d7d-46af-9c68-65020d415759" providerId="ADAL" clId="{8DD49381-6BA8-43FB-8100-0376EA2736A0}" dt="2021-03-22T13:34:34.041" v="549" actId="478"/>
          <ac:picMkLst>
            <pc:docMk/>
            <pc:sldMk cId="279148123" sldId="271"/>
            <ac:picMk id="3" creationId="{111BE71F-79A9-4660-9E3E-162B6382641C}"/>
          </ac:picMkLst>
        </pc:picChg>
        <pc:picChg chg="add">
          <ac:chgData name="Nives Frei Bingula" userId="036474b2-7d7d-46af-9c68-65020d415759" providerId="ADAL" clId="{8DD49381-6BA8-43FB-8100-0376EA2736A0}" dt="2021-03-22T13:31:47.997" v="536"/>
          <ac:picMkLst>
            <pc:docMk/>
            <pc:sldMk cId="279148123" sldId="271"/>
            <ac:picMk id="6" creationId="{3F9EA02C-7A84-4DC1-971F-D655CED1974E}"/>
          </ac:picMkLst>
        </pc:picChg>
        <pc:picChg chg="add del">
          <ac:chgData name="Nives Frei Bingula" userId="036474b2-7d7d-46af-9c68-65020d415759" providerId="ADAL" clId="{8DD49381-6BA8-43FB-8100-0376EA2736A0}" dt="2021-03-22T13:36:11.253" v="563" actId="478"/>
          <ac:picMkLst>
            <pc:docMk/>
            <pc:sldMk cId="279148123" sldId="271"/>
            <ac:picMk id="8" creationId="{0AA019C3-CAE6-4A2B-A98C-560703830CCD}"/>
          </ac:picMkLst>
        </pc:picChg>
        <pc:picChg chg="add">
          <ac:chgData name="Nives Frei Bingula" userId="036474b2-7d7d-46af-9c68-65020d415759" providerId="ADAL" clId="{8DD49381-6BA8-43FB-8100-0376EA2736A0}" dt="2021-03-22T13:34:49.461" v="551"/>
          <ac:picMkLst>
            <pc:docMk/>
            <pc:sldMk cId="279148123" sldId="271"/>
            <ac:picMk id="10" creationId="{D6EC457E-C1BE-4EFE-93E8-304DFC2DAD81}"/>
          </ac:picMkLst>
        </pc:picChg>
        <pc:picChg chg="add">
          <ac:chgData name="Nives Frei Bingula" userId="036474b2-7d7d-46af-9c68-65020d415759" providerId="ADAL" clId="{8DD49381-6BA8-43FB-8100-0376EA2736A0}" dt="2021-03-22T13:36:11.580" v="564"/>
          <ac:picMkLst>
            <pc:docMk/>
            <pc:sldMk cId="279148123" sldId="271"/>
            <ac:picMk id="11" creationId="{77C25127-480C-4E61-AAC7-9A62DCD250D3}"/>
          </ac:picMkLst>
        </pc:picChg>
      </pc:sldChg>
      <pc:sldChg chg="addSp delSp modSp">
        <pc:chgData name="Nives Frei Bingula" userId="036474b2-7d7d-46af-9c68-65020d415759" providerId="ADAL" clId="{8DD49381-6BA8-43FB-8100-0376EA2736A0}" dt="2021-03-22T13:38:15.398" v="585" actId="1076"/>
        <pc:sldMkLst>
          <pc:docMk/>
          <pc:sldMk cId="279148123" sldId="272"/>
        </pc:sldMkLst>
        <pc:picChg chg="del">
          <ac:chgData name="Nives Frei Bingula" userId="036474b2-7d7d-46af-9c68-65020d415759" providerId="ADAL" clId="{8DD49381-6BA8-43FB-8100-0376EA2736A0}" dt="2021-03-22T13:34:52.050" v="552" actId="478"/>
          <ac:picMkLst>
            <pc:docMk/>
            <pc:sldMk cId="279148123" sldId="272"/>
            <ac:picMk id="3" creationId="{111BE71F-79A9-4660-9E3E-162B6382641C}"/>
          </ac:picMkLst>
        </pc:picChg>
        <pc:picChg chg="add">
          <ac:chgData name="Nives Frei Bingula" userId="036474b2-7d7d-46af-9c68-65020d415759" providerId="ADAL" clId="{8DD49381-6BA8-43FB-8100-0376EA2736A0}" dt="2021-03-22T13:31:52.506" v="537"/>
          <ac:picMkLst>
            <pc:docMk/>
            <pc:sldMk cId="279148123" sldId="272"/>
            <ac:picMk id="8" creationId="{D21E5634-16D6-4AED-8D40-61242983DEEF}"/>
          </ac:picMkLst>
        </pc:picChg>
        <pc:picChg chg="add mod">
          <ac:chgData name="Nives Frei Bingula" userId="036474b2-7d7d-46af-9c68-65020d415759" providerId="ADAL" clId="{8DD49381-6BA8-43FB-8100-0376EA2736A0}" dt="2021-03-22T13:38:15.398" v="585" actId="1076"/>
          <ac:picMkLst>
            <pc:docMk/>
            <pc:sldMk cId="279148123" sldId="272"/>
            <ac:picMk id="11" creationId="{8D8A517C-410E-4C59-B66E-AD5BE1B87922}"/>
          </ac:picMkLst>
        </pc:picChg>
        <pc:picChg chg="add del">
          <ac:chgData name="Nives Frei Bingula" userId="036474b2-7d7d-46af-9c68-65020d415759" providerId="ADAL" clId="{8DD49381-6BA8-43FB-8100-0376EA2736A0}" dt="2021-03-22T13:36:18.865" v="565" actId="478"/>
          <ac:picMkLst>
            <pc:docMk/>
            <pc:sldMk cId="279148123" sldId="272"/>
            <ac:picMk id="12" creationId="{CBC093D7-2FC7-4B79-8DC6-F07F4558CBCB}"/>
          </ac:picMkLst>
        </pc:picChg>
        <pc:picChg chg="add del">
          <ac:chgData name="Nives Frei Bingula" userId="036474b2-7d7d-46af-9c68-65020d415759" providerId="ADAL" clId="{8DD49381-6BA8-43FB-8100-0376EA2736A0}" dt="2021-03-22T13:36:26.921" v="567" actId="478"/>
          <ac:picMkLst>
            <pc:docMk/>
            <pc:sldMk cId="279148123" sldId="272"/>
            <ac:picMk id="13" creationId="{2E9CA25C-0486-4A25-86A8-EA4B3E4E6305}"/>
          </ac:picMkLst>
        </pc:picChg>
        <pc:picChg chg="add mod">
          <ac:chgData name="Nives Frei Bingula" userId="036474b2-7d7d-46af-9c68-65020d415759" providerId="ADAL" clId="{8DD49381-6BA8-43FB-8100-0376EA2736A0}" dt="2021-03-22T13:37:24.802" v="572" actId="1076"/>
          <ac:picMkLst>
            <pc:docMk/>
            <pc:sldMk cId="279148123" sldId="272"/>
            <ac:picMk id="14" creationId="{D7A055B4-5319-4B57-82F6-4D20252C05A0}"/>
          </ac:picMkLst>
        </pc:picChg>
        <pc:picChg chg="add mod">
          <ac:chgData name="Nives Frei Bingula" userId="036474b2-7d7d-46af-9c68-65020d415759" providerId="ADAL" clId="{8DD49381-6BA8-43FB-8100-0376EA2736A0}" dt="2021-03-22T13:37:31.624" v="574" actId="1076"/>
          <ac:picMkLst>
            <pc:docMk/>
            <pc:sldMk cId="279148123" sldId="272"/>
            <ac:picMk id="15" creationId="{66A8CF5E-3B12-45AA-8318-81C6EEEAD23E}"/>
          </ac:picMkLst>
        </pc:picChg>
        <pc:picChg chg="add">
          <ac:chgData name="Nives Frei Bingula" userId="036474b2-7d7d-46af-9c68-65020d415759" providerId="ADAL" clId="{8DD49381-6BA8-43FB-8100-0376EA2736A0}" dt="2021-03-22T13:38:09.594" v="583"/>
          <ac:picMkLst>
            <pc:docMk/>
            <pc:sldMk cId="279148123" sldId="272"/>
            <ac:picMk id="16" creationId="{19612BAC-1519-4DC4-881F-41A4319B3E1E}"/>
          </ac:picMkLst>
        </pc:picChg>
      </pc:sldChg>
      <pc:sldChg chg="addSp delSp">
        <pc:chgData name="Nives Frei Bingula" userId="036474b2-7d7d-46af-9c68-65020d415759" providerId="ADAL" clId="{8DD49381-6BA8-43FB-8100-0376EA2736A0}" dt="2021-03-22T13:38:37.010" v="587"/>
        <pc:sldMkLst>
          <pc:docMk/>
          <pc:sldMk cId="279148123" sldId="273"/>
        </pc:sldMkLst>
        <pc:picChg chg="del">
          <ac:chgData name="Nives Frei Bingula" userId="036474b2-7d7d-46af-9c68-65020d415759" providerId="ADAL" clId="{8DD49381-6BA8-43FB-8100-0376EA2736A0}" dt="2021-03-22T13:36:44.744" v="569" actId="478"/>
          <ac:picMkLst>
            <pc:docMk/>
            <pc:sldMk cId="279148123" sldId="273"/>
            <ac:picMk id="3" creationId="{111BE71F-79A9-4660-9E3E-162B6382641C}"/>
          </ac:picMkLst>
        </pc:picChg>
        <pc:picChg chg="add">
          <ac:chgData name="Nives Frei Bingula" userId="036474b2-7d7d-46af-9c68-65020d415759" providerId="ADAL" clId="{8DD49381-6BA8-43FB-8100-0376EA2736A0}" dt="2021-03-22T13:36:58.742" v="570"/>
          <ac:picMkLst>
            <pc:docMk/>
            <pc:sldMk cId="279148123" sldId="273"/>
            <ac:picMk id="8" creationId="{B7EF0924-6FC3-448A-BE40-3BFE53ABCE89}"/>
          </ac:picMkLst>
        </pc:picChg>
        <pc:picChg chg="add">
          <ac:chgData name="Nives Frei Bingula" userId="036474b2-7d7d-46af-9c68-65020d415759" providerId="ADAL" clId="{8DD49381-6BA8-43FB-8100-0376EA2736A0}" dt="2021-03-22T13:37:36.726" v="576"/>
          <ac:picMkLst>
            <pc:docMk/>
            <pc:sldMk cId="279148123" sldId="273"/>
            <ac:picMk id="10" creationId="{5EF140FB-B204-48D5-9955-F84DC26DF230}"/>
          </ac:picMkLst>
        </pc:picChg>
        <pc:picChg chg="add">
          <ac:chgData name="Nives Frei Bingula" userId="036474b2-7d7d-46af-9c68-65020d415759" providerId="ADAL" clId="{8DD49381-6BA8-43FB-8100-0376EA2736A0}" dt="2021-03-22T13:38:37.010" v="587"/>
          <ac:picMkLst>
            <pc:docMk/>
            <pc:sldMk cId="279148123" sldId="273"/>
            <ac:picMk id="11" creationId="{92D72853-05F9-45AB-A640-7F17A9C03FAE}"/>
          </ac:picMkLst>
        </pc:picChg>
      </pc:sldChg>
      <pc:sldChg chg="addSp delSp">
        <pc:chgData name="Nives Frei Bingula" userId="036474b2-7d7d-46af-9c68-65020d415759" providerId="ADAL" clId="{8DD49381-6BA8-43FB-8100-0376EA2736A0}" dt="2021-03-22T13:40:03.274" v="598"/>
        <pc:sldMkLst>
          <pc:docMk/>
          <pc:sldMk cId="279148123" sldId="274"/>
        </pc:sldMkLst>
        <pc:picChg chg="del">
          <ac:chgData name="Nives Frei Bingula" userId="036474b2-7d7d-46af-9c68-65020d415759" providerId="ADAL" clId="{8DD49381-6BA8-43FB-8100-0376EA2736A0}" dt="2021-03-22T13:39:53.646" v="596" actId="478"/>
          <ac:picMkLst>
            <pc:docMk/>
            <pc:sldMk cId="279148123" sldId="274"/>
            <ac:picMk id="3" creationId="{111BE71F-79A9-4660-9E3E-162B6382641C}"/>
          </ac:picMkLst>
        </pc:picChg>
        <pc:picChg chg="add">
          <ac:chgData name="Nives Frei Bingula" userId="036474b2-7d7d-46af-9c68-65020d415759" providerId="ADAL" clId="{8DD49381-6BA8-43FB-8100-0376EA2736A0}" dt="2021-03-22T13:37:41.689" v="578"/>
          <ac:picMkLst>
            <pc:docMk/>
            <pc:sldMk cId="279148123" sldId="274"/>
            <ac:picMk id="6" creationId="{A2BD8BA6-E82A-4F6A-AF01-970403E0ED7E}"/>
          </ac:picMkLst>
        </pc:picChg>
        <pc:picChg chg="add">
          <ac:chgData name="Nives Frei Bingula" userId="036474b2-7d7d-46af-9c68-65020d415759" providerId="ADAL" clId="{8DD49381-6BA8-43FB-8100-0376EA2736A0}" dt="2021-03-22T13:38:45.422" v="590"/>
          <ac:picMkLst>
            <pc:docMk/>
            <pc:sldMk cId="279148123" sldId="274"/>
            <ac:picMk id="9" creationId="{19725BFE-7B6C-46AA-9C6A-F38D704BD159}"/>
          </ac:picMkLst>
        </pc:picChg>
        <pc:picChg chg="add">
          <ac:chgData name="Nives Frei Bingula" userId="036474b2-7d7d-46af-9c68-65020d415759" providerId="ADAL" clId="{8DD49381-6BA8-43FB-8100-0376EA2736A0}" dt="2021-03-22T13:40:03.274" v="598"/>
          <ac:picMkLst>
            <pc:docMk/>
            <pc:sldMk cId="279148123" sldId="274"/>
            <ac:picMk id="10" creationId="{808F2241-5D1F-4D36-95A3-1C92F8498B38}"/>
          </ac:picMkLst>
        </pc:picChg>
      </pc:sldChg>
      <pc:sldChg chg="addSp delSp">
        <pc:chgData name="Nives Frei Bingula" userId="036474b2-7d7d-46af-9c68-65020d415759" providerId="ADAL" clId="{8DD49381-6BA8-43FB-8100-0376EA2736A0}" dt="2021-03-22T13:40:01.355" v="597"/>
        <pc:sldMkLst>
          <pc:docMk/>
          <pc:sldMk cId="279148123" sldId="275"/>
        </pc:sldMkLst>
        <pc:picChg chg="del">
          <ac:chgData name="Nives Frei Bingula" userId="036474b2-7d7d-46af-9c68-65020d415759" providerId="ADAL" clId="{8DD49381-6BA8-43FB-8100-0376EA2736A0}" dt="2021-03-22T13:38:43.143" v="589" actId="478"/>
          <ac:picMkLst>
            <pc:docMk/>
            <pc:sldMk cId="279148123" sldId="275"/>
            <ac:picMk id="3" creationId="{111BE71F-79A9-4660-9E3E-162B6382641C}"/>
          </ac:picMkLst>
        </pc:picChg>
        <pc:picChg chg="add">
          <ac:chgData name="Nives Frei Bingula" userId="036474b2-7d7d-46af-9c68-65020d415759" providerId="ADAL" clId="{8DD49381-6BA8-43FB-8100-0376EA2736A0}" dt="2021-03-22T13:37:39.316" v="577"/>
          <ac:picMkLst>
            <pc:docMk/>
            <pc:sldMk cId="279148123" sldId="275"/>
            <ac:picMk id="5" creationId="{CBA1AE98-A4B2-4898-9D5C-4E55E6FD80CD}"/>
          </ac:picMkLst>
        </pc:picChg>
        <pc:picChg chg="add">
          <ac:chgData name="Nives Frei Bingula" userId="036474b2-7d7d-46af-9c68-65020d415759" providerId="ADAL" clId="{8DD49381-6BA8-43FB-8100-0376EA2736A0}" dt="2021-03-22T13:38:39.210" v="588"/>
          <ac:picMkLst>
            <pc:docMk/>
            <pc:sldMk cId="279148123" sldId="275"/>
            <ac:picMk id="6" creationId="{AAD08F04-1399-4E5F-812D-F09F612D6064}"/>
          </ac:picMkLst>
        </pc:picChg>
        <pc:picChg chg="add">
          <ac:chgData name="Nives Frei Bingula" userId="036474b2-7d7d-46af-9c68-65020d415759" providerId="ADAL" clId="{8DD49381-6BA8-43FB-8100-0376EA2736A0}" dt="2021-03-22T13:40:01.355" v="597"/>
          <ac:picMkLst>
            <pc:docMk/>
            <pc:sldMk cId="279148123" sldId="275"/>
            <ac:picMk id="8" creationId="{6A7F2B6A-F8BD-423D-BE39-F5CFC843562D}"/>
          </ac:picMkLst>
        </pc:picChg>
      </pc:sldChg>
      <pc:sldChg chg="addSp delSp">
        <pc:chgData name="Nives Frei Bingula" userId="036474b2-7d7d-46af-9c68-65020d415759" providerId="ADAL" clId="{8DD49381-6BA8-43FB-8100-0376EA2736A0}" dt="2021-03-22T13:40:05.147" v="599"/>
        <pc:sldMkLst>
          <pc:docMk/>
          <pc:sldMk cId="279148123" sldId="276"/>
        </pc:sldMkLst>
        <pc:picChg chg="del">
          <ac:chgData name="Nives Frei Bingula" userId="036474b2-7d7d-46af-9c68-65020d415759" providerId="ADAL" clId="{8DD49381-6BA8-43FB-8100-0376EA2736A0}" dt="2021-03-22T13:39:52.194" v="595" actId="478"/>
          <ac:picMkLst>
            <pc:docMk/>
            <pc:sldMk cId="279148123" sldId="276"/>
            <ac:picMk id="3" creationId="{111BE71F-79A9-4660-9E3E-162B6382641C}"/>
          </ac:picMkLst>
        </pc:picChg>
        <pc:picChg chg="add">
          <ac:chgData name="Nives Frei Bingula" userId="036474b2-7d7d-46af-9c68-65020d415759" providerId="ADAL" clId="{8DD49381-6BA8-43FB-8100-0376EA2736A0}" dt="2021-03-22T13:37:43.516" v="579"/>
          <ac:picMkLst>
            <pc:docMk/>
            <pc:sldMk cId="279148123" sldId="276"/>
            <ac:picMk id="5" creationId="{26E619BD-235C-4724-AA86-C84178E33D6C}"/>
          </ac:picMkLst>
        </pc:picChg>
        <pc:picChg chg="add">
          <ac:chgData name="Nives Frei Bingula" userId="036474b2-7d7d-46af-9c68-65020d415759" providerId="ADAL" clId="{8DD49381-6BA8-43FB-8100-0376EA2736A0}" dt="2021-03-22T13:38:47.094" v="591"/>
          <ac:picMkLst>
            <pc:docMk/>
            <pc:sldMk cId="279148123" sldId="276"/>
            <ac:picMk id="6" creationId="{4A1BF5B3-B875-4BA8-9383-E241EF7103A0}"/>
          </ac:picMkLst>
        </pc:picChg>
        <pc:picChg chg="add">
          <ac:chgData name="Nives Frei Bingula" userId="036474b2-7d7d-46af-9c68-65020d415759" providerId="ADAL" clId="{8DD49381-6BA8-43FB-8100-0376EA2736A0}" dt="2021-03-22T13:40:05.147" v="599"/>
          <ac:picMkLst>
            <pc:docMk/>
            <pc:sldMk cId="279148123" sldId="276"/>
            <ac:picMk id="9" creationId="{01C1CEB2-977B-4E02-8B5B-DDBE17266594}"/>
          </ac:picMkLst>
        </pc:picChg>
      </pc:sldChg>
      <pc:sldChg chg="addSp delSp">
        <pc:chgData name="Nives Frei Bingula" userId="036474b2-7d7d-46af-9c68-65020d415759" providerId="ADAL" clId="{8DD49381-6BA8-43FB-8100-0376EA2736A0}" dt="2021-03-22T13:40:08.410" v="601"/>
        <pc:sldMkLst>
          <pc:docMk/>
          <pc:sldMk cId="279148123" sldId="277"/>
        </pc:sldMkLst>
        <pc:picChg chg="del">
          <ac:chgData name="Nives Frei Bingula" userId="036474b2-7d7d-46af-9c68-65020d415759" providerId="ADAL" clId="{8DD49381-6BA8-43FB-8100-0376EA2736A0}" dt="2021-03-22T13:40:08.113" v="600" actId="478"/>
          <ac:picMkLst>
            <pc:docMk/>
            <pc:sldMk cId="279148123" sldId="277"/>
            <ac:picMk id="3" creationId="{111BE71F-79A9-4660-9E3E-162B6382641C}"/>
          </ac:picMkLst>
        </pc:picChg>
        <pc:picChg chg="add">
          <ac:chgData name="Nives Frei Bingula" userId="036474b2-7d7d-46af-9c68-65020d415759" providerId="ADAL" clId="{8DD49381-6BA8-43FB-8100-0376EA2736A0}" dt="2021-03-22T13:37:45.356" v="580"/>
          <ac:picMkLst>
            <pc:docMk/>
            <pc:sldMk cId="279148123" sldId="277"/>
            <ac:picMk id="5" creationId="{A6BFDD5A-9158-41D7-B418-B6BD42857A58}"/>
          </ac:picMkLst>
        </pc:picChg>
        <pc:picChg chg="add">
          <ac:chgData name="Nives Frei Bingula" userId="036474b2-7d7d-46af-9c68-65020d415759" providerId="ADAL" clId="{8DD49381-6BA8-43FB-8100-0376EA2736A0}" dt="2021-03-22T13:38:58.579" v="592"/>
          <ac:picMkLst>
            <pc:docMk/>
            <pc:sldMk cId="279148123" sldId="277"/>
            <ac:picMk id="6" creationId="{B52FC5AD-283E-41C5-B501-E3345577A1DC}"/>
          </ac:picMkLst>
        </pc:picChg>
        <pc:picChg chg="add">
          <ac:chgData name="Nives Frei Bingula" userId="036474b2-7d7d-46af-9c68-65020d415759" providerId="ADAL" clId="{8DD49381-6BA8-43FB-8100-0376EA2736A0}" dt="2021-03-22T13:40:08.410" v="601"/>
          <ac:picMkLst>
            <pc:docMk/>
            <pc:sldMk cId="279148123" sldId="277"/>
            <ac:picMk id="9" creationId="{CBD927E5-B1B9-4D23-8C02-4F7892A65693}"/>
          </ac:picMkLst>
        </pc:picChg>
      </pc:sldChg>
      <pc:sldChg chg="addSp delSp">
        <pc:chgData name="Nives Frei Bingula" userId="036474b2-7d7d-46af-9c68-65020d415759" providerId="ADAL" clId="{8DD49381-6BA8-43FB-8100-0376EA2736A0}" dt="2021-03-22T13:40:11.827" v="603"/>
        <pc:sldMkLst>
          <pc:docMk/>
          <pc:sldMk cId="279148123" sldId="280"/>
        </pc:sldMkLst>
        <pc:picChg chg="del">
          <ac:chgData name="Nives Frei Bingula" userId="036474b2-7d7d-46af-9c68-65020d415759" providerId="ADAL" clId="{8DD49381-6BA8-43FB-8100-0376EA2736A0}" dt="2021-03-22T13:40:11.562" v="602" actId="478"/>
          <ac:picMkLst>
            <pc:docMk/>
            <pc:sldMk cId="279148123" sldId="280"/>
            <ac:picMk id="3" creationId="{111BE71F-79A9-4660-9E3E-162B6382641C}"/>
          </ac:picMkLst>
        </pc:picChg>
        <pc:picChg chg="add">
          <ac:chgData name="Nives Frei Bingula" userId="036474b2-7d7d-46af-9c68-65020d415759" providerId="ADAL" clId="{8DD49381-6BA8-43FB-8100-0376EA2736A0}" dt="2021-03-22T13:37:49.178" v="581"/>
          <ac:picMkLst>
            <pc:docMk/>
            <pc:sldMk cId="279148123" sldId="280"/>
            <ac:picMk id="5" creationId="{E6088CC9-7E6F-4D56-B9F5-968EDA2707F1}"/>
          </ac:picMkLst>
        </pc:picChg>
        <pc:picChg chg="add">
          <ac:chgData name="Nives Frei Bingula" userId="036474b2-7d7d-46af-9c68-65020d415759" providerId="ADAL" clId="{8DD49381-6BA8-43FB-8100-0376EA2736A0}" dt="2021-03-22T13:39:02.822" v="593"/>
          <ac:picMkLst>
            <pc:docMk/>
            <pc:sldMk cId="279148123" sldId="280"/>
            <ac:picMk id="6" creationId="{DF637F6C-B04D-478D-B4AA-0E6B4EE26FFE}"/>
          </ac:picMkLst>
        </pc:picChg>
        <pc:picChg chg="add">
          <ac:chgData name="Nives Frei Bingula" userId="036474b2-7d7d-46af-9c68-65020d415759" providerId="ADAL" clId="{8DD49381-6BA8-43FB-8100-0376EA2736A0}" dt="2021-03-22T13:40:11.827" v="603"/>
          <ac:picMkLst>
            <pc:docMk/>
            <pc:sldMk cId="279148123" sldId="280"/>
            <ac:picMk id="9" creationId="{0C518B8F-EF92-4FB6-BE1B-1CBEE7467E88}"/>
          </ac:picMkLst>
        </pc:picChg>
      </pc:sldChg>
      <pc:sldChg chg="addSp delSp modSp">
        <pc:chgData name="Nives Frei Bingula" userId="036474b2-7d7d-46af-9c68-65020d415759" providerId="ADAL" clId="{8DD49381-6BA8-43FB-8100-0376EA2736A0}" dt="2021-03-22T13:48:34.351" v="646" actId="1076"/>
        <pc:sldMkLst>
          <pc:docMk/>
          <pc:sldMk cId="279148123" sldId="281"/>
        </pc:sldMkLst>
        <pc:picChg chg="del">
          <ac:chgData name="Nives Frei Bingula" userId="036474b2-7d7d-46af-9c68-65020d415759" providerId="ADAL" clId="{8DD49381-6BA8-43FB-8100-0376EA2736A0}" dt="2021-03-22T13:40:18.474" v="604" actId="478"/>
          <ac:picMkLst>
            <pc:docMk/>
            <pc:sldMk cId="279148123" sldId="281"/>
            <ac:picMk id="3" creationId="{111BE71F-79A9-4660-9E3E-162B6382641C}"/>
          </ac:picMkLst>
        </pc:picChg>
        <pc:picChg chg="add">
          <ac:chgData name="Nives Frei Bingula" userId="036474b2-7d7d-46af-9c68-65020d415759" providerId="ADAL" clId="{8DD49381-6BA8-43FB-8100-0376EA2736A0}" dt="2021-03-22T13:37:51.411" v="582"/>
          <ac:picMkLst>
            <pc:docMk/>
            <pc:sldMk cId="279148123" sldId="281"/>
            <ac:picMk id="5" creationId="{30BE95B8-1F31-4458-8F0C-AAF59D1442B6}"/>
          </ac:picMkLst>
        </pc:picChg>
        <pc:picChg chg="add mod">
          <ac:chgData name="Nives Frei Bingula" userId="036474b2-7d7d-46af-9c68-65020d415759" providerId="ADAL" clId="{8DD49381-6BA8-43FB-8100-0376EA2736A0}" dt="2021-03-22T13:48:34.351" v="646" actId="1076"/>
          <ac:picMkLst>
            <pc:docMk/>
            <pc:sldMk cId="279148123" sldId="281"/>
            <ac:picMk id="6" creationId="{3BD5A7B8-8322-49D2-A65D-FDEC884D4BE1}"/>
          </ac:picMkLst>
        </pc:picChg>
        <pc:picChg chg="add">
          <ac:chgData name="Nives Frei Bingula" userId="036474b2-7d7d-46af-9c68-65020d415759" providerId="ADAL" clId="{8DD49381-6BA8-43FB-8100-0376EA2736A0}" dt="2021-03-22T13:40:18.756" v="605"/>
          <ac:picMkLst>
            <pc:docMk/>
            <pc:sldMk cId="279148123" sldId="281"/>
            <ac:picMk id="9" creationId="{D1866116-B7CE-45C5-9A52-1C3D1ADBCA00}"/>
          </ac:picMkLst>
        </pc:picChg>
      </pc:sldChg>
      <pc:sldChg chg="addSp delSp">
        <pc:chgData name="Nives Frei Bingula" userId="036474b2-7d7d-46af-9c68-65020d415759" providerId="ADAL" clId="{8DD49381-6BA8-43FB-8100-0376EA2736A0}" dt="2021-03-22T13:49:13.361" v="653"/>
        <pc:sldMkLst>
          <pc:docMk/>
          <pc:sldMk cId="279148123" sldId="285"/>
        </pc:sldMkLst>
        <pc:picChg chg="del">
          <ac:chgData name="Nives Frei Bingula" userId="036474b2-7d7d-46af-9c68-65020d415759" providerId="ADAL" clId="{8DD49381-6BA8-43FB-8100-0376EA2736A0}" dt="2021-03-22T13:48:07.730" v="639" actId="478"/>
          <ac:picMkLst>
            <pc:docMk/>
            <pc:sldMk cId="279148123" sldId="285"/>
            <ac:picMk id="3" creationId="{111BE71F-79A9-4660-9E3E-162B6382641C}"/>
          </ac:picMkLst>
        </pc:picChg>
        <pc:picChg chg="add">
          <ac:chgData name="Nives Frei Bingula" userId="036474b2-7d7d-46af-9c68-65020d415759" providerId="ADAL" clId="{8DD49381-6BA8-43FB-8100-0376EA2736A0}" dt="2021-03-22T13:48:07.933" v="640"/>
          <ac:picMkLst>
            <pc:docMk/>
            <pc:sldMk cId="279148123" sldId="285"/>
            <ac:picMk id="5" creationId="{B2AED493-C0C7-434D-BEEF-69E19FFD4AAE}"/>
          </ac:picMkLst>
        </pc:picChg>
        <pc:picChg chg="add">
          <ac:chgData name="Nives Frei Bingula" userId="036474b2-7d7d-46af-9c68-65020d415759" providerId="ADAL" clId="{8DD49381-6BA8-43FB-8100-0376EA2736A0}" dt="2021-03-22T13:48:42.370" v="648"/>
          <ac:picMkLst>
            <pc:docMk/>
            <pc:sldMk cId="279148123" sldId="285"/>
            <ac:picMk id="8" creationId="{0C4227B9-4EBD-4238-9B6E-617D9D1C1B29}"/>
          </ac:picMkLst>
        </pc:picChg>
        <pc:picChg chg="add">
          <ac:chgData name="Nives Frei Bingula" userId="036474b2-7d7d-46af-9c68-65020d415759" providerId="ADAL" clId="{8DD49381-6BA8-43FB-8100-0376EA2736A0}" dt="2021-03-22T13:49:13.361" v="653"/>
          <ac:picMkLst>
            <pc:docMk/>
            <pc:sldMk cId="279148123" sldId="285"/>
            <ac:picMk id="9" creationId="{525C94B1-8BAE-461C-8DF9-AFAC1EFA0582}"/>
          </ac:picMkLst>
        </pc:picChg>
      </pc:sldChg>
      <pc:sldChg chg="addSp delSp">
        <pc:chgData name="Nives Frei Bingula" userId="036474b2-7d7d-46af-9c68-65020d415759" providerId="ADAL" clId="{8DD49381-6BA8-43FB-8100-0376EA2736A0}" dt="2021-03-22T14:03:04.839" v="718"/>
        <pc:sldMkLst>
          <pc:docMk/>
          <pc:sldMk cId="3523873091" sldId="287"/>
        </pc:sldMkLst>
        <pc:picChg chg="del">
          <ac:chgData name="Nives Frei Bingula" userId="036474b2-7d7d-46af-9c68-65020d415759" providerId="ADAL" clId="{8DD49381-6BA8-43FB-8100-0376EA2736A0}" dt="2021-03-22T14:02:22.583" v="709" actId="478"/>
          <ac:picMkLst>
            <pc:docMk/>
            <pc:sldMk cId="3523873091" sldId="287"/>
            <ac:picMk id="3" creationId="{111BE71F-79A9-4660-9E3E-162B6382641C}"/>
          </ac:picMkLst>
        </pc:picChg>
        <pc:picChg chg="add">
          <ac:chgData name="Nives Frei Bingula" userId="036474b2-7d7d-46af-9c68-65020d415759" providerId="ADAL" clId="{8DD49381-6BA8-43FB-8100-0376EA2736A0}" dt="2021-03-22T14:01:27.548" v="693"/>
          <ac:picMkLst>
            <pc:docMk/>
            <pc:sldMk cId="3523873091" sldId="287"/>
            <ac:picMk id="5" creationId="{BD5CDDEC-F45B-49AF-9145-2B6F26621575}"/>
          </ac:picMkLst>
        </pc:picChg>
        <pc:picChg chg="add">
          <ac:chgData name="Nives Frei Bingula" userId="036474b2-7d7d-46af-9c68-65020d415759" providerId="ADAL" clId="{8DD49381-6BA8-43FB-8100-0376EA2736A0}" dt="2021-03-22T14:02:03.233" v="700"/>
          <ac:picMkLst>
            <pc:docMk/>
            <pc:sldMk cId="3523873091" sldId="287"/>
            <ac:picMk id="6" creationId="{DFD1BCB4-10DE-482A-B7BD-3E15E17DE2C0}"/>
          </ac:picMkLst>
        </pc:picChg>
        <pc:picChg chg="add">
          <ac:chgData name="Nives Frei Bingula" userId="036474b2-7d7d-46af-9c68-65020d415759" providerId="ADAL" clId="{8DD49381-6BA8-43FB-8100-0376EA2736A0}" dt="2021-03-22T14:03:04.839" v="718"/>
          <ac:picMkLst>
            <pc:docMk/>
            <pc:sldMk cId="3523873091" sldId="287"/>
            <ac:picMk id="9" creationId="{859EB807-AA4B-4E13-BF27-90C65955608E}"/>
          </ac:picMkLst>
        </pc:picChg>
      </pc:sldChg>
      <pc:sldChg chg="addSp delSp">
        <pc:chgData name="Nives Frei Bingula" userId="036474b2-7d7d-46af-9c68-65020d415759" providerId="ADAL" clId="{8DD49381-6BA8-43FB-8100-0376EA2736A0}" dt="2021-03-22T13:56:38.423" v="669"/>
        <pc:sldMkLst>
          <pc:docMk/>
          <pc:sldMk cId="279148123" sldId="289"/>
        </pc:sldMkLst>
        <pc:picChg chg="del">
          <ac:chgData name="Nives Frei Bingula" userId="036474b2-7d7d-46af-9c68-65020d415759" providerId="ADAL" clId="{8DD49381-6BA8-43FB-8100-0376EA2736A0}" dt="2021-03-22T13:55:43.488" v="660" actId="478"/>
          <ac:picMkLst>
            <pc:docMk/>
            <pc:sldMk cId="279148123" sldId="289"/>
            <ac:picMk id="3" creationId="{111BE71F-79A9-4660-9E3E-162B6382641C}"/>
          </ac:picMkLst>
        </pc:picChg>
        <pc:picChg chg="add">
          <ac:chgData name="Nives Frei Bingula" userId="036474b2-7d7d-46af-9c68-65020d415759" providerId="ADAL" clId="{8DD49381-6BA8-43FB-8100-0376EA2736A0}" dt="2021-03-22T13:55:44.065" v="661"/>
          <ac:picMkLst>
            <pc:docMk/>
            <pc:sldMk cId="279148123" sldId="289"/>
            <ac:picMk id="5" creationId="{B7E5EA45-1F1F-4800-BD11-AB25CB9FCB43}"/>
          </ac:picMkLst>
        </pc:picChg>
        <pc:picChg chg="add">
          <ac:chgData name="Nives Frei Bingula" userId="036474b2-7d7d-46af-9c68-65020d415759" providerId="ADAL" clId="{8DD49381-6BA8-43FB-8100-0376EA2736A0}" dt="2021-03-22T13:55:55.270" v="664"/>
          <ac:picMkLst>
            <pc:docMk/>
            <pc:sldMk cId="279148123" sldId="289"/>
            <ac:picMk id="6" creationId="{E7132A78-17E1-4001-8630-3AC7204FABD2}"/>
          </ac:picMkLst>
        </pc:picChg>
        <pc:picChg chg="add">
          <ac:chgData name="Nives Frei Bingula" userId="036474b2-7d7d-46af-9c68-65020d415759" providerId="ADAL" clId="{8DD49381-6BA8-43FB-8100-0376EA2736A0}" dt="2021-03-22T13:56:38.423" v="669"/>
          <ac:picMkLst>
            <pc:docMk/>
            <pc:sldMk cId="279148123" sldId="289"/>
            <ac:picMk id="8" creationId="{65F389E0-EE4A-49E8-A1FC-E3C991890AE5}"/>
          </ac:picMkLst>
        </pc:picChg>
      </pc:sldChg>
      <pc:sldChg chg="addSp delSp modSp">
        <pc:chgData name="Nives Frei Bingula" userId="036474b2-7d7d-46af-9c68-65020d415759" providerId="ADAL" clId="{8DD49381-6BA8-43FB-8100-0376EA2736A0}" dt="2021-03-23T07:33:05.980" v="1261" actId="20578"/>
        <pc:sldMkLst>
          <pc:docMk/>
          <pc:sldMk cId="279148123" sldId="290"/>
        </pc:sldMkLst>
        <pc:spChg chg="mod">
          <ac:chgData name="Nives Frei Bingula" userId="036474b2-7d7d-46af-9c68-65020d415759" providerId="ADAL" clId="{8DD49381-6BA8-43FB-8100-0376EA2736A0}" dt="2021-03-23T07:33:05.980" v="1261" actId="20578"/>
          <ac:spMkLst>
            <pc:docMk/>
            <pc:sldMk cId="279148123" sldId="290"/>
            <ac:spMk id="8" creationId="{00000000-0000-0000-0000-000000000000}"/>
          </ac:spMkLst>
        </pc:spChg>
        <pc:picChg chg="del">
          <ac:chgData name="Nives Frei Bingula" userId="036474b2-7d7d-46af-9c68-65020d415759" providerId="ADAL" clId="{8DD49381-6BA8-43FB-8100-0376EA2736A0}" dt="2021-03-22T13:57:04.438" v="676" actId="478"/>
          <ac:picMkLst>
            <pc:docMk/>
            <pc:sldMk cId="279148123" sldId="290"/>
            <ac:picMk id="3" creationId="{111BE71F-79A9-4660-9E3E-162B6382641C}"/>
          </ac:picMkLst>
        </pc:picChg>
        <pc:picChg chg="mod">
          <ac:chgData name="Nives Frei Bingula" userId="036474b2-7d7d-46af-9c68-65020d415759" providerId="ADAL" clId="{8DD49381-6BA8-43FB-8100-0376EA2736A0}" dt="2021-03-23T07:32:35.006" v="1258" actId="171"/>
          <ac:picMkLst>
            <pc:docMk/>
            <pc:sldMk cId="279148123" sldId="290"/>
            <ac:picMk id="5" creationId="{30544C52-8C45-4A55-9DF3-55635BB62A6F}"/>
          </ac:picMkLst>
        </pc:picChg>
        <pc:picChg chg="add">
          <ac:chgData name="Nives Frei Bingula" userId="036474b2-7d7d-46af-9c68-65020d415759" providerId="ADAL" clId="{8DD49381-6BA8-43FB-8100-0376EA2736A0}" dt="2021-03-22T13:55:59.343" v="665"/>
          <ac:picMkLst>
            <pc:docMk/>
            <pc:sldMk cId="279148123" sldId="290"/>
            <ac:picMk id="6" creationId="{E8F5D7EC-61D9-47FD-8C6A-B032DB9C50CD}"/>
          </ac:picMkLst>
        </pc:picChg>
        <pc:picChg chg="add">
          <ac:chgData name="Nives Frei Bingula" userId="036474b2-7d7d-46af-9c68-65020d415759" providerId="ADAL" clId="{8DD49381-6BA8-43FB-8100-0376EA2736A0}" dt="2021-03-22T13:56:40.236" v="670"/>
          <ac:picMkLst>
            <pc:docMk/>
            <pc:sldMk cId="279148123" sldId="290"/>
            <ac:picMk id="9" creationId="{B46977DE-EADC-4988-A47F-BD738E1D42A4}"/>
          </ac:picMkLst>
        </pc:picChg>
        <pc:picChg chg="add">
          <ac:chgData name="Nives Frei Bingula" userId="036474b2-7d7d-46af-9c68-65020d415759" providerId="ADAL" clId="{8DD49381-6BA8-43FB-8100-0376EA2736A0}" dt="2021-03-22T13:57:04.844" v="677"/>
          <ac:picMkLst>
            <pc:docMk/>
            <pc:sldMk cId="279148123" sldId="290"/>
            <ac:picMk id="10" creationId="{B76A9CF9-D9A9-4FF1-94E5-E0368B3BAC24}"/>
          </ac:picMkLst>
        </pc:picChg>
      </pc:sldChg>
      <pc:sldChg chg="addSp delSp modSp">
        <pc:chgData name="Nives Frei Bingula" userId="036474b2-7d7d-46af-9c68-65020d415759" providerId="ADAL" clId="{8DD49381-6BA8-43FB-8100-0376EA2736A0}" dt="2021-03-22T14:01:05.437" v="689" actId="1076"/>
        <pc:sldMkLst>
          <pc:docMk/>
          <pc:sldMk cId="279148123" sldId="291"/>
        </pc:sldMkLst>
        <pc:picChg chg="del">
          <ac:chgData name="Nives Frei Bingula" userId="036474b2-7d7d-46af-9c68-65020d415759" providerId="ADAL" clId="{8DD49381-6BA8-43FB-8100-0376EA2736A0}" dt="2021-03-22T13:57:01.271" v="674" actId="478"/>
          <ac:picMkLst>
            <pc:docMk/>
            <pc:sldMk cId="279148123" sldId="291"/>
            <ac:picMk id="3" creationId="{111BE71F-79A9-4660-9E3E-162B6382641C}"/>
          </ac:picMkLst>
        </pc:picChg>
        <pc:picChg chg="add">
          <ac:chgData name="Nives Frei Bingula" userId="036474b2-7d7d-46af-9c68-65020d415759" providerId="ADAL" clId="{8DD49381-6BA8-43FB-8100-0376EA2736A0}" dt="2021-03-22T13:56:02.635" v="666"/>
          <ac:picMkLst>
            <pc:docMk/>
            <pc:sldMk cId="279148123" sldId="291"/>
            <ac:picMk id="16" creationId="{CA315CE6-DB2D-43E4-B6CC-1092AADB9D67}"/>
          </ac:picMkLst>
        </pc:picChg>
        <pc:picChg chg="add mod">
          <ac:chgData name="Nives Frei Bingula" userId="036474b2-7d7d-46af-9c68-65020d415759" providerId="ADAL" clId="{8DD49381-6BA8-43FB-8100-0376EA2736A0}" dt="2021-03-22T14:01:05.437" v="689" actId="1076"/>
          <ac:picMkLst>
            <pc:docMk/>
            <pc:sldMk cId="279148123" sldId="291"/>
            <ac:picMk id="17" creationId="{8759679F-E39B-4D57-9C3E-4778B61949C6}"/>
          </ac:picMkLst>
        </pc:picChg>
        <pc:picChg chg="add">
          <ac:chgData name="Nives Frei Bingula" userId="036474b2-7d7d-46af-9c68-65020d415759" providerId="ADAL" clId="{8DD49381-6BA8-43FB-8100-0376EA2736A0}" dt="2021-03-22T13:57:01.739" v="675"/>
          <ac:picMkLst>
            <pc:docMk/>
            <pc:sldMk cId="279148123" sldId="291"/>
            <ac:picMk id="18" creationId="{7CB3CC41-4666-40F5-AE71-E7C776198268}"/>
          </ac:picMkLst>
        </pc:picChg>
      </pc:sldChg>
      <pc:sldChg chg="addSp delSp">
        <pc:chgData name="Nives Frei Bingula" userId="036474b2-7d7d-46af-9c68-65020d415759" providerId="ADAL" clId="{8DD49381-6BA8-43FB-8100-0376EA2736A0}" dt="2021-03-22T14:34:48.215" v="902"/>
        <pc:sldMkLst>
          <pc:docMk/>
          <pc:sldMk cId="279148123" sldId="293"/>
        </pc:sldMkLst>
        <pc:picChg chg="del">
          <ac:chgData name="Nives Frei Bingula" userId="036474b2-7d7d-46af-9c68-65020d415759" providerId="ADAL" clId="{8DD49381-6BA8-43FB-8100-0376EA2736A0}" dt="2021-03-22T14:29:50.695" v="784" actId="478"/>
          <ac:picMkLst>
            <pc:docMk/>
            <pc:sldMk cId="279148123" sldId="293"/>
            <ac:picMk id="3" creationId="{111BE71F-79A9-4660-9E3E-162B6382641C}"/>
          </ac:picMkLst>
        </pc:picChg>
        <pc:picChg chg="add">
          <ac:chgData name="Nives Frei Bingula" userId="036474b2-7d7d-46af-9c68-65020d415759" providerId="ADAL" clId="{8DD49381-6BA8-43FB-8100-0376EA2736A0}" dt="2021-03-22T14:30:21.565" v="797"/>
          <ac:picMkLst>
            <pc:docMk/>
            <pc:sldMk cId="279148123" sldId="293"/>
            <ac:picMk id="6" creationId="{C930D726-8792-4D1B-BC02-BF015EB8EA1E}"/>
          </ac:picMkLst>
        </pc:picChg>
        <pc:picChg chg="add">
          <ac:chgData name="Nives Frei Bingula" userId="036474b2-7d7d-46af-9c68-65020d415759" providerId="ADAL" clId="{8DD49381-6BA8-43FB-8100-0376EA2736A0}" dt="2021-03-22T14:30:32.567" v="800"/>
          <ac:picMkLst>
            <pc:docMk/>
            <pc:sldMk cId="279148123" sldId="293"/>
            <ac:picMk id="8" creationId="{B618EB45-7F7E-43EB-B4E4-4656017C663F}"/>
          </ac:picMkLst>
        </pc:picChg>
        <pc:picChg chg="add">
          <ac:chgData name="Nives Frei Bingula" userId="036474b2-7d7d-46af-9c68-65020d415759" providerId="ADAL" clId="{8DD49381-6BA8-43FB-8100-0376EA2736A0}" dt="2021-03-22T14:34:48.215" v="902"/>
          <ac:picMkLst>
            <pc:docMk/>
            <pc:sldMk cId="279148123" sldId="293"/>
            <ac:picMk id="9" creationId="{2B773B85-102A-4DCA-BA7F-6B76ECA765F8}"/>
          </ac:picMkLst>
        </pc:picChg>
      </pc:sldChg>
      <pc:sldChg chg="addSp delSp modSp">
        <pc:chgData name="Nives Frei Bingula" userId="036474b2-7d7d-46af-9c68-65020d415759" providerId="ADAL" clId="{8DD49381-6BA8-43FB-8100-0376EA2736A0}" dt="2021-03-22T14:34:53.895" v="906" actId="1037"/>
        <pc:sldMkLst>
          <pc:docMk/>
          <pc:sldMk cId="279148123" sldId="294"/>
        </pc:sldMkLst>
        <pc:picChg chg="del">
          <ac:chgData name="Nives Frei Bingula" userId="036474b2-7d7d-46af-9c68-65020d415759" providerId="ADAL" clId="{8DD49381-6BA8-43FB-8100-0376EA2736A0}" dt="2021-03-22T14:29:54.550" v="785" actId="478"/>
          <ac:picMkLst>
            <pc:docMk/>
            <pc:sldMk cId="279148123" sldId="294"/>
            <ac:picMk id="3" creationId="{111BE71F-79A9-4660-9E3E-162B6382641C}"/>
          </ac:picMkLst>
        </pc:picChg>
        <pc:picChg chg="add">
          <ac:chgData name="Nives Frei Bingula" userId="036474b2-7d7d-46af-9c68-65020d415759" providerId="ADAL" clId="{8DD49381-6BA8-43FB-8100-0376EA2736A0}" dt="2021-03-22T14:30:19.990" v="796"/>
          <ac:picMkLst>
            <pc:docMk/>
            <pc:sldMk cId="279148123" sldId="294"/>
            <ac:picMk id="5" creationId="{164C6EDB-17D7-4234-BAC2-02DEF78DB3A6}"/>
          </ac:picMkLst>
        </pc:picChg>
        <pc:picChg chg="add">
          <ac:chgData name="Nives Frei Bingula" userId="036474b2-7d7d-46af-9c68-65020d415759" providerId="ADAL" clId="{8DD49381-6BA8-43FB-8100-0376EA2736A0}" dt="2021-03-22T14:30:34.127" v="801"/>
          <ac:picMkLst>
            <pc:docMk/>
            <pc:sldMk cId="279148123" sldId="294"/>
            <ac:picMk id="6" creationId="{25464C72-398B-4CF7-9D34-DC57C4347077}"/>
          </ac:picMkLst>
        </pc:picChg>
        <pc:picChg chg="add mod">
          <ac:chgData name="Nives Frei Bingula" userId="036474b2-7d7d-46af-9c68-65020d415759" providerId="ADAL" clId="{8DD49381-6BA8-43FB-8100-0376EA2736A0}" dt="2021-03-22T14:34:53.895" v="906" actId="1037"/>
          <ac:picMkLst>
            <pc:docMk/>
            <pc:sldMk cId="279148123" sldId="294"/>
            <ac:picMk id="9" creationId="{E7451099-A029-4EB2-8C2E-CC72EBF0D834}"/>
          </ac:picMkLst>
        </pc:picChg>
      </pc:sldChg>
      <pc:sldChg chg="addSp delSp">
        <pc:chgData name="Nives Frei Bingula" userId="036474b2-7d7d-46af-9c68-65020d415759" providerId="ADAL" clId="{8DD49381-6BA8-43FB-8100-0376EA2736A0}" dt="2021-03-22T14:34:56.360" v="907"/>
        <pc:sldMkLst>
          <pc:docMk/>
          <pc:sldMk cId="279148123" sldId="295"/>
        </pc:sldMkLst>
        <pc:picChg chg="del">
          <ac:chgData name="Nives Frei Bingula" userId="036474b2-7d7d-46af-9c68-65020d415759" providerId="ADAL" clId="{8DD49381-6BA8-43FB-8100-0376EA2736A0}" dt="2021-03-22T14:29:56.127" v="786" actId="478"/>
          <ac:picMkLst>
            <pc:docMk/>
            <pc:sldMk cId="279148123" sldId="295"/>
            <ac:picMk id="3" creationId="{111BE71F-79A9-4660-9E3E-162B6382641C}"/>
          </ac:picMkLst>
        </pc:picChg>
        <pc:picChg chg="add">
          <ac:chgData name="Nives Frei Bingula" userId="036474b2-7d7d-46af-9c68-65020d415759" providerId="ADAL" clId="{8DD49381-6BA8-43FB-8100-0376EA2736A0}" dt="2021-03-22T14:30:18.661" v="795"/>
          <ac:picMkLst>
            <pc:docMk/>
            <pc:sldMk cId="279148123" sldId="295"/>
            <ac:picMk id="5" creationId="{BDF08A63-6372-49B4-A823-7BB4B78A3DB5}"/>
          </ac:picMkLst>
        </pc:picChg>
        <pc:picChg chg="add">
          <ac:chgData name="Nives Frei Bingula" userId="036474b2-7d7d-46af-9c68-65020d415759" providerId="ADAL" clId="{8DD49381-6BA8-43FB-8100-0376EA2736A0}" dt="2021-03-22T14:30:35.422" v="802"/>
          <ac:picMkLst>
            <pc:docMk/>
            <pc:sldMk cId="279148123" sldId="295"/>
            <ac:picMk id="6" creationId="{083E1704-29DB-412D-B3B9-8E4F02740F48}"/>
          </ac:picMkLst>
        </pc:picChg>
        <pc:picChg chg="add">
          <ac:chgData name="Nives Frei Bingula" userId="036474b2-7d7d-46af-9c68-65020d415759" providerId="ADAL" clId="{8DD49381-6BA8-43FB-8100-0376EA2736A0}" dt="2021-03-22T14:34:56.360" v="907"/>
          <ac:picMkLst>
            <pc:docMk/>
            <pc:sldMk cId="279148123" sldId="295"/>
            <ac:picMk id="9" creationId="{169F5CC8-29DF-4B5F-9ECD-6849A9897AC9}"/>
          </ac:picMkLst>
        </pc:picChg>
      </pc:sldChg>
      <pc:sldChg chg="addSp delSp">
        <pc:chgData name="Nives Frei Bingula" userId="036474b2-7d7d-46af-9c68-65020d415759" providerId="ADAL" clId="{8DD49381-6BA8-43FB-8100-0376EA2736A0}" dt="2021-03-22T14:35:06.833" v="911"/>
        <pc:sldMkLst>
          <pc:docMk/>
          <pc:sldMk cId="279148123" sldId="297"/>
        </pc:sldMkLst>
        <pc:picChg chg="del">
          <ac:chgData name="Nives Frei Bingula" userId="036474b2-7d7d-46af-9c68-65020d415759" providerId="ADAL" clId="{8DD49381-6BA8-43FB-8100-0376EA2736A0}" dt="2021-03-22T14:30:02.617" v="790" actId="478"/>
          <ac:picMkLst>
            <pc:docMk/>
            <pc:sldMk cId="279148123" sldId="297"/>
            <ac:picMk id="3" creationId="{111BE71F-79A9-4660-9E3E-162B6382641C}"/>
          </ac:picMkLst>
        </pc:picChg>
        <pc:picChg chg="add">
          <ac:chgData name="Nives Frei Bingula" userId="036474b2-7d7d-46af-9c68-65020d415759" providerId="ADAL" clId="{8DD49381-6BA8-43FB-8100-0376EA2736A0}" dt="2021-03-22T14:30:11.217" v="791"/>
          <ac:picMkLst>
            <pc:docMk/>
            <pc:sldMk cId="279148123" sldId="297"/>
            <ac:picMk id="6" creationId="{B1910815-51E6-4D46-87C3-34119BDD0689}"/>
          </ac:picMkLst>
        </pc:picChg>
        <pc:picChg chg="add">
          <ac:chgData name="Nives Frei Bingula" userId="036474b2-7d7d-46af-9c68-65020d415759" providerId="ADAL" clId="{8DD49381-6BA8-43FB-8100-0376EA2736A0}" dt="2021-03-22T14:30:41.726" v="806"/>
          <ac:picMkLst>
            <pc:docMk/>
            <pc:sldMk cId="279148123" sldId="297"/>
            <ac:picMk id="8" creationId="{EFFCA894-5C16-457B-9D9F-20DCB5152070}"/>
          </ac:picMkLst>
        </pc:picChg>
        <pc:picChg chg="add">
          <ac:chgData name="Nives Frei Bingula" userId="036474b2-7d7d-46af-9c68-65020d415759" providerId="ADAL" clId="{8DD49381-6BA8-43FB-8100-0376EA2736A0}" dt="2021-03-22T14:35:06.833" v="911"/>
          <ac:picMkLst>
            <pc:docMk/>
            <pc:sldMk cId="279148123" sldId="297"/>
            <ac:picMk id="9" creationId="{006D6A96-C954-46A7-8C06-82021BF017AD}"/>
          </ac:picMkLst>
        </pc:picChg>
      </pc:sldChg>
      <pc:sldChg chg="addSp delSp">
        <pc:chgData name="Nives Frei Bingula" userId="036474b2-7d7d-46af-9c68-65020d415759" providerId="ADAL" clId="{8DD49381-6BA8-43FB-8100-0376EA2736A0}" dt="2021-03-23T07:11:05.694" v="1131"/>
        <pc:sldMkLst>
          <pc:docMk/>
          <pc:sldMk cId="3403039673" sldId="304"/>
        </pc:sldMkLst>
        <pc:picChg chg="del">
          <ac:chgData name="Nives Frei Bingula" userId="036474b2-7d7d-46af-9c68-65020d415759" providerId="ADAL" clId="{8DD49381-6BA8-43FB-8100-0376EA2736A0}" dt="2021-03-22T14:38:10.243" v="1005" actId="478"/>
          <ac:picMkLst>
            <pc:docMk/>
            <pc:sldMk cId="3403039673" sldId="304"/>
            <ac:picMk id="4" creationId="{57528C1D-2A9C-4355-86EF-8785FA729F0D}"/>
          </ac:picMkLst>
        </pc:picChg>
        <pc:picChg chg="add">
          <ac:chgData name="Nives Frei Bingula" userId="036474b2-7d7d-46af-9c68-65020d415759" providerId="ADAL" clId="{8DD49381-6BA8-43FB-8100-0376EA2736A0}" dt="2021-03-22T14:34:26.913" v="901"/>
          <ac:picMkLst>
            <pc:docMk/>
            <pc:sldMk cId="3403039673" sldId="304"/>
            <ac:picMk id="5" creationId="{28A0FA3F-0257-4BE3-9BE6-500343CD431F}"/>
          </ac:picMkLst>
        </pc:picChg>
        <pc:picChg chg="add">
          <ac:chgData name="Nives Frei Bingula" userId="036474b2-7d7d-46af-9c68-65020d415759" providerId="ADAL" clId="{8DD49381-6BA8-43FB-8100-0376EA2736A0}" dt="2021-03-22T14:38:07.482" v="1004"/>
          <ac:picMkLst>
            <pc:docMk/>
            <pc:sldMk cId="3403039673" sldId="304"/>
            <ac:picMk id="6" creationId="{F5D4E937-1F90-4062-80F3-0D21E76A8CD9}"/>
          </ac:picMkLst>
        </pc:picChg>
        <pc:picChg chg="add">
          <ac:chgData name="Nives Frei Bingula" userId="036474b2-7d7d-46af-9c68-65020d415759" providerId="ADAL" clId="{8DD49381-6BA8-43FB-8100-0376EA2736A0}" dt="2021-03-23T07:11:05.694" v="1131"/>
          <ac:picMkLst>
            <pc:docMk/>
            <pc:sldMk cId="3403039673" sldId="304"/>
            <ac:picMk id="8" creationId="{D0168A25-BD56-47C4-9A54-68676E35B0A0}"/>
          </ac:picMkLst>
        </pc:picChg>
      </pc:sldChg>
      <pc:sldChg chg="addSp delSp modSp">
        <pc:chgData name="Nives Frei Bingula" userId="036474b2-7d7d-46af-9c68-65020d415759" providerId="ADAL" clId="{8DD49381-6BA8-43FB-8100-0376EA2736A0}" dt="2021-03-22T13:55:52.445" v="663" actId="1076"/>
        <pc:sldMkLst>
          <pc:docMk/>
          <pc:sldMk cId="563049333" sldId="360"/>
        </pc:sldMkLst>
        <pc:picChg chg="del">
          <ac:chgData name="Nives Frei Bingula" userId="036474b2-7d7d-46af-9c68-65020d415759" providerId="ADAL" clId="{8DD49381-6BA8-43FB-8100-0376EA2736A0}" dt="2021-03-22T13:48:50.826" v="651" actId="478"/>
          <ac:picMkLst>
            <pc:docMk/>
            <pc:sldMk cId="563049333" sldId="360"/>
            <ac:picMk id="3" creationId="{111BE71F-79A9-4660-9E3E-162B6382641C}"/>
          </ac:picMkLst>
        </pc:picChg>
        <pc:picChg chg="add ord">
          <ac:chgData name="Nives Frei Bingula" userId="036474b2-7d7d-46af-9c68-65020d415759" providerId="ADAL" clId="{8DD49381-6BA8-43FB-8100-0376EA2736A0}" dt="2021-03-22T13:48:47.691" v="650" actId="167"/>
          <ac:picMkLst>
            <pc:docMk/>
            <pc:sldMk cId="563049333" sldId="360"/>
            <ac:picMk id="5" creationId="{E95CA1B2-BFBD-44EC-9607-CF38A09B4219}"/>
          </ac:picMkLst>
        </pc:picChg>
        <pc:picChg chg="add mod">
          <ac:chgData name="Nives Frei Bingula" userId="036474b2-7d7d-46af-9c68-65020d415759" providerId="ADAL" clId="{8DD49381-6BA8-43FB-8100-0376EA2736A0}" dt="2021-03-22T13:55:52.445" v="663" actId="1076"/>
          <ac:picMkLst>
            <pc:docMk/>
            <pc:sldMk cId="563049333" sldId="360"/>
            <ac:picMk id="6" creationId="{BC4570AB-D906-4F99-9017-13B24E54A345}"/>
          </ac:picMkLst>
        </pc:picChg>
        <pc:picChg chg="add">
          <ac:chgData name="Nives Frei Bingula" userId="036474b2-7d7d-46af-9c68-65020d415759" providerId="ADAL" clId="{8DD49381-6BA8-43FB-8100-0376EA2736A0}" dt="2021-03-22T13:49:28.152" v="655"/>
          <ac:picMkLst>
            <pc:docMk/>
            <pc:sldMk cId="563049333" sldId="360"/>
            <ac:picMk id="8" creationId="{DB1D153B-E850-4639-BCA9-720D1E7A67AA}"/>
          </ac:picMkLst>
        </pc:picChg>
      </pc:sldChg>
      <pc:sldChg chg="addSp delSp modSp">
        <pc:chgData name="Nives Frei Bingula" userId="036474b2-7d7d-46af-9c68-65020d415759" providerId="ADAL" clId="{8DD49381-6BA8-43FB-8100-0376EA2736A0}" dt="2021-03-22T13:03:46.207" v="331" actId="478"/>
        <pc:sldMkLst>
          <pc:docMk/>
          <pc:sldMk cId="2852677357" sldId="361"/>
        </pc:sldMkLst>
        <pc:spChg chg="mod">
          <ac:chgData name="Nives Frei Bingula" userId="036474b2-7d7d-46af-9c68-65020d415759" providerId="ADAL" clId="{8DD49381-6BA8-43FB-8100-0376EA2736A0}" dt="2021-03-22T12:57:07.224" v="255" actId="1076"/>
          <ac:spMkLst>
            <pc:docMk/>
            <pc:sldMk cId="2852677357" sldId="361"/>
            <ac:spMk id="7" creationId="{00000000-0000-0000-0000-000000000000}"/>
          </ac:spMkLst>
        </pc:spChg>
        <pc:spChg chg="add del ord">
          <ac:chgData name="Nives Frei Bingula" userId="036474b2-7d7d-46af-9c68-65020d415759" providerId="ADAL" clId="{8DD49381-6BA8-43FB-8100-0376EA2736A0}" dt="2021-03-22T13:03:46.004" v="330" actId="478"/>
          <ac:spMkLst>
            <pc:docMk/>
            <pc:sldMk cId="2852677357" sldId="361"/>
            <ac:spMk id="8" creationId="{FBDE28F2-4D8A-43B5-AC7F-098DB2E5CFC9}"/>
          </ac:spMkLst>
        </pc:spChg>
        <pc:picChg chg="add mod">
          <ac:chgData name="Nives Frei Bingula" userId="036474b2-7d7d-46af-9c68-65020d415759" providerId="ADAL" clId="{8DD49381-6BA8-43FB-8100-0376EA2736A0}" dt="2021-03-22T13:00:27.177" v="299" actId="14100"/>
          <ac:picMkLst>
            <pc:docMk/>
            <pc:sldMk cId="2852677357" sldId="361"/>
            <ac:picMk id="2" creationId="{2FCE43C3-2C7C-40A0-94BE-D52BEA2D3AB7}"/>
          </ac:picMkLst>
        </pc:picChg>
        <pc:picChg chg="del">
          <ac:chgData name="Nives Frei Bingula" userId="036474b2-7d7d-46af-9c68-65020d415759" providerId="ADAL" clId="{8DD49381-6BA8-43FB-8100-0376EA2736A0}" dt="2021-03-22T12:55:20.434" v="236" actId="478"/>
          <ac:picMkLst>
            <pc:docMk/>
            <pc:sldMk cId="2852677357" sldId="361"/>
            <ac:picMk id="3" creationId="{111BE71F-79A9-4660-9E3E-162B6382641C}"/>
          </ac:picMkLst>
        </pc:picChg>
        <pc:picChg chg="mod">
          <ac:chgData name="Nives Frei Bingula" userId="036474b2-7d7d-46af-9c68-65020d415759" providerId="ADAL" clId="{8DD49381-6BA8-43FB-8100-0376EA2736A0}" dt="2021-03-22T12:56:59.671" v="254" actId="14100"/>
          <ac:picMkLst>
            <pc:docMk/>
            <pc:sldMk cId="2852677357" sldId="361"/>
            <ac:picMk id="4" creationId="{00000000-0000-0000-0000-000000000000}"/>
          </ac:picMkLst>
        </pc:picChg>
        <pc:picChg chg="mod">
          <ac:chgData name="Nives Frei Bingula" userId="036474b2-7d7d-46af-9c68-65020d415759" providerId="ADAL" clId="{8DD49381-6BA8-43FB-8100-0376EA2736A0}" dt="2021-03-22T12:56:54.008" v="252" actId="1076"/>
          <ac:picMkLst>
            <pc:docMk/>
            <pc:sldMk cId="2852677357" sldId="361"/>
            <ac:picMk id="9" creationId="{8EB8BC80-7321-4C34-9869-5100FF435B67}"/>
          </ac:picMkLst>
        </pc:picChg>
        <pc:picChg chg="add del mod">
          <ac:chgData name="Nives Frei Bingula" userId="036474b2-7d7d-46af-9c68-65020d415759" providerId="ADAL" clId="{8DD49381-6BA8-43FB-8100-0376EA2736A0}" dt="2021-03-22T13:03:46.207" v="331" actId="478"/>
          <ac:picMkLst>
            <pc:docMk/>
            <pc:sldMk cId="2852677357" sldId="361"/>
            <ac:picMk id="10" creationId="{7CB5A707-1465-4A95-82FA-E1DF5A2E01CB}"/>
          </ac:picMkLst>
        </pc:picChg>
      </pc:sldChg>
      <pc:sldChg chg="addSp delSp">
        <pc:chgData name="Nives Frei Bingula" userId="036474b2-7d7d-46af-9c68-65020d415759" providerId="ADAL" clId="{8DD49381-6BA8-43FB-8100-0376EA2736A0}" dt="2021-03-22T13:19:38.682" v="451"/>
        <pc:sldMkLst>
          <pc:docMk/>
          <pc:sldMk cId="2852677357" sldId="362"/>
        </pc:sldMkLst>
        <pc:picChg chg="del">
          <ac:chgData name="Nives Frei Bingula" userId="036474b2-7d7d-46af-9c68-65020d415759" providerId="ADAL" clId="{8DD49381-6BA8-43FB-8100-0376EA2736A0}" dt="2021-03-22T13:19:38.261" v="450" actId="478"/>
          <ac:picMkLst>
            <pc:docMk/>
            <pc:sldMk cId="2852677357" sldId="362"/>
            <ac:picMk id="3" creationId="{111BE71F-79A9-4660-9E3E-162B6382641C}"/>
          </ac:picMkLst>
        </pc:picChg>
        <pc:picChg chg="add">
          <ac:chgData name="Nives Frei Bingula" userId="036474b2-7d7d-46af-9c68-65020d415759" providerId="ADAL" clId="{8DD49381-6BA8-43FB-8100-0376EA2736A0}" dt="2021-03-22T13:18:25.133" v="441"/>
          <ac:picMkLst>
            <pc:docMk/>
            <pc:sldMk cId="2852677357" sldId="362"/>
            <ac:picMk id="5" creationId="{A53C970A-3381-4F15-9EB6-7CAE55C2C84F}"/>
          </ac:picMkLst>
        </pc:picChg>
        <pc:picChg chg="add">
          <ac:chgData name="Nives Frei Bingula" userId="036474b2-7d7d-46af-9c68-65020d415759" providerId="ADAL" clId="{8DD49381-6BA8-43FB-8100-0376EA2736A0}" dt="2021-03-22T13:19:00.104" v="447"/>
          <ac:picMkLst>
            <pc:docMk/>
            <pc:sldMk cId="2852677357" sldId="362"/>
            <ac:picMk id="6" creationId="{D7597BDE-144B-4A0E-B27F-EF9A68522DF0}"/>
          </ac:picMkLst>
        </pc:picChg>
        <pc:picChg chg="add">
          <ac:chgData name="Nives Frei Bingula" userId="036474b2-7d7d-46af-9c68-65020d415759" providerId="ADAL" clId="{8DD49381-6BA8-43FB-8100-0376EA2736A0}" dt="2021-03-22T13:19:38.682" v="451"/>
          <ac:picMkLst>
            <pc:docMk/>
            <pc:sldMk cId="2852677357" sldId="362"/>
            <ac:picMk id="9" creationId="{98F8A42A-FEC5-4F37-B01F-A3A3241F436F}"/>
          </ac:picMkLst>
        </pc:picChg>
      </pc:sldChg>
      <pc:sldChg chg="addSp delSp modSp">
        <pc:chgData name="Nives Frei Bingula" userId="036474b2-7d7d-46af-9c68-65020d415759" providerId="ADAL" clId="{8DD49381-6BA8-43FB-8100-0376EA2736A0}" dt="2021-03-23T07:27:02.742" v="1251" actId="790"/>
        <pc:sldMkLst>
          <pc:docMk/>
          <pc:sldMk cId="2852677357" sldId="363"/>
        </pc:sldMkLst>
        <pc:spChg chg="mod">
          <ac:chgData name="Nives Frei Bingula" userId="036474b2-7d7d-46af-9c68-65020d415759" providerId="ADAL" clId="{8DD49381-6BA8-43FB-8100-0376EA2736A0}" dt="2021-03-23T07:27:02.742" v="1251" actId="790"/>
          <ac:spMkLst>
            <pc:docMk/>
            <pc:sldMk cId="2852677357" sldId="363"/>
            <ac:spMk id="7" creationId="{00000000-0000-0000-0000-000000000000}"/>
          </ac:spMkLst>
        </pc:spChg>
        <pc:picChg chg="del">
          <ac:chgData name="Nives Frei Bingula" userId="036474b2-7d7d-46af-9c68-65020d415759" providerId="ADAL" clId="{8DD49381-6BA8-43FB-8100-0376EA2736A0}" dt="2021-03-22T13:22:17.978" v="469" actId="478"/>
          <ac:picMkLst>
            <pc:docMk/>
            <pc:sldMk cId="2852677357" sldId="363"/>
            <ac:picMk id="3" creationId="{111BE71F-79A9-4660-9E3E-162B6382641C}"/>
          </ac:picMkLst>
        </pc:picChg>
        <pc:picChg chg="add">
          <ac:chgData name="Nives Frei Bingula" userId="036474b2-7d7d-46af-9c68-65020d415759" providerId="ADAL" clId="{8DD49381-6BA8-43FB-8100-0376EA2736A0}" dt="2021-03-22T13:16:29.912" v="425"/>
          <ac:picMkLst>
            <pc:docMk/>
            <pc:sldMk cId="2852677357" sldId="363"/>
            <ac:picMk id="5" creationId="{5EFD0529-B6D6-4390-BEF4-4DC9676DD3E4}"/>
          </ac:picMkLst>
        </pc:picChg>
        <pc:picChg chg="add">
          <ac:chgData name="Nives Frei Bingula" userId="036474b2-7d7d-46af-9c68-65020d415759" providerId="ADAL" clId="{8DD49381-6BA8-43FB-8100-0376EA2736A0}" dt="2021-03-22T13:21:51.778" v="465"/>
          <ac:picMkLst>
            <pc:docMk/>
            <pc:sldMk cId="2852677357" sldId="363"/>
            <ac:picMk id="6" creationId="{6B623EE1-83C9-4CCF-875D-B677C3CE544E}"/>
          </ac:picMkLst>
        </pc:picChg>
        <pc:picChg chg="add">
          <ac:chgData name="Nives Frei Bingula" userId="036474b2-7d7d-46af-9c68-65020d415759" providerId="ADAL" clId="{8DD49381-6BA8-43FB-8100-0376EA2736A0}" dt="2021-03-22T13:22:18.275" v="470"/>
          <ac:picMkLst>
            <pc:docMk/>
            <pc:sldMk cId="2852677357" sldId="363"/>
            <ac:picMk id="8" creationId="{FC11A83B-F0B0-4B87-8764-0EC392CA1A25}"/>
          </ac:picMkLst>
        </pc:picChg>
      </pc:sldChg>
      <pc:sldChg chg="addSp delSp modSp">
        <pc:chgData name="Nives Frei Bingula" userId="036474b2-7d7d-46af-9c68-65020d415759" providerId="ADAL" clId="{8DD49381-6BA8-43FB-8100-0376EA2736A0}" dt="2021-03-22T13:06:55.203" v="364" actId="14100"/>
        <pc:sldMkLst>
          <pc:docMk/>
          <pc:sldMk cId="2207302064" sldId="364"/>
        </pc:sldMkLst>
        <pc:spChg chg="add mod">
          <ac:chgData name="Nives Frei Bingula" userId="036474b2-7d7d-46af-9c68-65020d415759" providerId="ADAL" clId="{8DD49381-6BA8-43FB-8100-0376EA2736A0}" dt="2021-03-22T13:05:04.095" v="349" actId="14100"/>
          <ac:spMkLst>
            <pc:docMk/>
            <pc:sldMk cId="2207302064" sldId="364"/>
            <ac:spMk id="2" creationId="{53A6C28F-0A58-4019-B797-26F54B723B7F}"/>
          </ac:spMkLst>
        </pc:spChg>
        <pc:picChg chg="del">
          <ac:chgData name="Nives Frei Bingula" userId="036474b2-7d7d-46af-9c68-65020d415759" providerId="ADAL" clId="{8DD49381-6BA8-43FB-8100-0376EA2736A0}" dt="2021-03-22T13:00:32.982" v="300" actId="478"/>
          <ac:picMkLst>
            <pc:docMk/>
            <pc:sldMk cId="2207302064" sldId="364"/>
            <ac:picMk id="3" creationId="{111BE71F-79A9-4660-9E3E-162B6382641C}"/>
          </ac:picMkLst>
        </pc:picChg>
        <pc:picChg chg="add mod">
          <ac:chgData name="Nives Frei Bingula" userId="036474b2-7d7d-46af-9c68-65020d415759" providerId="ADAL" clId="{8DD49381-6BA8-43FB-8100-0376EA2736A0}" dt="2021-03-22T13:06:49.100" v="363" actId="1076"/>
          <ac:picMkLst>
            <pc:docMk/>
            <pc:sldMk cId="2207302064" sldId="364"/>
            <ac:picMk id="4" creationId="{15FB1656-5B18-4CA7-ADD8-7D7EA9957463}"/>
          </ac:picMkLst>
        </pc:picChg>
        <pc:picChg chg="add mod">
          <ac:chgData name="Nives Frei Bingula" userId="036474b2-7d7d-46af-9c68-65020d415759" providerId="ADAL" clId="{8DD49381-6BA8-43FB-8100-0376EA2736A0}" dt="2021-03-22T13:06:55.203" v="364" actId="14100"/>
          <ac:picMkLst>
            <pc:docMk/>
            <pc:sldMk cId="2207302064" sldId="364"/>
            <ac:picMk id="5" creationId="{51869E21-66DB-4266-BC85-08ADCAAAA0B2}"/>
          </ac:picMkLst>
        </pc:picChg>
      </pc:sldChg>
      <pc:sldChg chg="addSp delSp modSp">
        <pc:chgData name="Nives Frei Bingula" userId="036474b2-7d7d-46af-9c68-65020d415759" providerId="ADAL" clId="{8DD49381-6BA8-43FB-8100-0376EA2736A0}" dt="2021-03-22T13:20:19.878" v="455" actId="790"/>
        <pc:sldMkLst>
          <pc:docMk/>
          <pc:sldMk cId="2207302064" sldId="372"/>
        </pc:sldMkLst>
        <pc:spChg chg="mod">
          <ac:chgData name="Nives Frei Bingula" userId="036474b2-7d7d-46af-9c68-65020d415759" providerId="ADAL" clId="{8DD49381-6BA8-43FB-8100-0376EA2736A0}" dt="2021-03-22T13:20:19.878" v="455" actId="790"/>
          <ac:spMkLst>
            <pc:docMk/>
            <pc:sldMk cId="2207302064" sldId="372"/>
            <ac:spMk id="8" creationId="{00000000-0000-0000-0000-000000000000}"/>
          </ac:spMkLst>
        </pc:spChg>
        <pc:picChg chg="del">
          <ac:chgData name="Nives Frei Bingula" userId="036474b2-7d7d-46af-9c68-65020d415759" providerId="ADAL" clId="{8DD49381-6BA8-43FB-8100-0376EA2736A0}" dt="2021-03-22T13:18:04.955" v="437" actId="478"/>
          <ac:picMkLst>
            <pc:docMk/>
            <pc:sldMk cId="2207302064" sldId="372"/>
            <ac:picMk id="3" creationId="{111BE71F-79A9-4660-9E3E-162B6382641C}"/>
          </ac:picMkLst>
        </pc:picChg>
        <pc:picChg chg="add">
          <ac:chgData name="Nives Frei Bingula" userId="036474b2-7d7d-46af-9c68-65020d415759" providerId="ADAL" clId="{8DD49381-6BA8-43FB-8100-0376EA2736A0}" dt="2021-03-22T13:18:05.345" v="438"/>
          <ac:picMkLst>
            <pc:docMk/>
            <pc:sldMk cId="2207302064" sldId="372"/>
            <ac:picMk id="5" creationId="{82D578AC-7EE5-49F6-9B37-2F7256ED6251}"/>
          </ac:picMkLst>
        </pc:picChg>
        <pc:picChg chg="add">
          <ac:chgData name="Nives Frei Bingula" userId="036474b2-7d7d-46af-9c68-65020d415759" providerId="ADAL" clId="{8DD49381-6BA8-43FB-8100-0376EA2736A0}" dt="2021-03-22T13:18:23.276" v="440"/>
          <ac:picMkLst>
            <pc:docMk/>
            <pc:sldMk cId="2207302064" sldId="372"/>
            <ac:picMk id="6" creationId="{734F754E-DBAC-4C74-B704-2408E2A621CA}"/>
          </ac:picMkLst>
        </pc:picChg>
        <pc:picChg chg="add">
          <ac:chgData name="Nives Frei Bingula" userId="036474b2-7d7d-46af-9c68-65020d415759" providerId="ADAL" clId="{8DD49381-6BA8-43FB-8100-0376EA2736A0}" dt="2021-03-22T13:18:54.082" v="446"/>
          <ac:picMkLst>
            <pc:docMk/>
            <pc:sldMk cId="2207302064" sldId="372"/>
            <ac:picMk id="9" creationId="{1B26C2F2-C8C1-421A-8A23-0BFF805AA936}"/>
          </ac:picMkLst>
        </pc:picChg>
      </pc:sldChg>
      <pc:sldChg chg="addSp delSp modSp">
        <pc:chgData name="Nives Frei Bingula" userId="036474b2-7d7d-46af-9c68-65020d415759" providerId="ADAL" clId="{8DD49381-6BA8-43FB-8100-0376EA2736A0}" dt="2021-03-22T13:35:51.416" v="560"/>
        <pc:sldMkLst>
          <pc:docMk/>
          <pc:sldMk cId="2207302064" sldId="373"/>
        </pc:sldMkLst>
        <pc:picChg chg="del">
          <ac:chgData name="Nives Frei Bingula" userId="036474b2-7d7d-46af-9c68-65020d415759" providerId="ADAL" clId="{8DD49381-6BA8-43FB-8100-0376EA2736A0}" dt="2021-03-22T13:22:43.338" v="471" actId="478"/>
          <ac:picMkLst>
            <pc:docMk/>
            <pc:sldMk cId="2207302064" sldId="373"/>
            <ac:picMk id="3" creationId="{111BE71F-79A9-4660-9E3E-162B6382641C}"/>
          </ac:picMkLst>
        </pc:picChg>
        <pc:picChg chg="add">
          <ac:chgData name="Nives Frei Bingula" userId="036474b2-7d7d-46af-9c68-65020d415759" providerId="ADAL" clId="{8DD49381-6BA8-43FB-8100-0376EA2736A0}" dt="2021-03-22T13:16:32.097" v="426"/>
          <ac:picMkLst>
            <pc:docMk/>
            <pc:sldMk cId="2207302064" sldId="373"/>
            <ac:picMk id="5" creationId="{096563DC-66DD-418C-BA4B-EE0FDECB2DBE}"/>
          </ac:picMkLst>
        </pc:picChg>
        <pc:picChg chg="add del mod">
          <ac:chgData name="Nives Frei Bingula" userId="036474b2-7d7d-46af-9c68-65020d415759" providerId="ADAL" clId="{8DD49381-6BA8-43FB-8100-0376EA2736A0}" dt="2021-03-22T13:35:50.979" v="559" actId="478"/>
          <ac:picMkLst>
            <pc:docMk/>
            <pc:sldMk cId="2207302064" sldId="373"/>
            <ac:picMk id="6" creationId="{1B07D702-7F76-4F05-B8D9-35A75EE9C335}"/>
          </ac:picMkLst>
        </pc:picChg>
        <pc:picChg chg="add">
          <ac:chgData name="Nives Frei Bingula" userId="036474b2-7d7d-46af-9c68-65020d415759" providerId="ADAL" clId="{8DD49381-6BA8-43FB-8100-0376EA2736A0}" dt="2021-03-22T13:22:43.635" v="472"/>
          <ac:picMkLst>
            <pc:docMk/>
            <pc:sldMk cId="2207302064" sldId="373"/>
            <ac:picMk id="9" creationId="{B442FD22-069C-44CE-941B-04B198278DF4}"/>
          </ac:picMkLst>
        </pc:picChg>
        <pc:picChg chg="add">
          <ac:chgData name="Nives Frei Bingula" userId="036474b2-7d7d-46af-9c68-65020d415759" providerId="ADAL" clId="{8DD49381-6BA8-43FB-8100-0376EA2736A0}" dt="2021-03-22T13:35:51.416" v="560"/>
          <ac:picMkLst>
            <pc:docMk/>
            <pc:sldMk cId="2207302064" sldId="373"/>
            <ac:picMk id="10" creationId="{AC36B16A-DC86-46B6-8A7F-FE55671A0C24}"/>
          </ac:picMkLst>
        </pc:picChg>
      </pc:sldChg>
      <pc:sldChg chg="del">
        <pc:chgData name="Nives Frei Bingula" userId="036474b2-7d7d-46af-9c68-65020d415759" providerId="ADAL" clId="{8DD49381-6BA8-43FB-8100-0376EA2736A0}" dt="2021-03-22T12:53:06.913" v="222" actId="2696"/>
        <pc:sldMkLst>
          <pc:docMk/>
          <pc:sldMk cId="2140460055" sldId="374"/>
        </pc:sldMkLst>
      </pc:sldChg>
      <pc:sldChg chg="addSp delSp modSp del">
        <pc:chgData name="Nives Frei Bingula" userId="036474b2-7d7d-46af-9c68-65020d415759" providerId="ADAL" clId="{8DD49381-6BA8-43FB-8100-0376EA2736A0}" dt="2021-03-22T13:13:36.111" v="405" actId="2696"/>
        <pc:sldMkLst>
          <pc:docMk/>
          <pc:sldMk cId="2140460055" sldId="375"/>
        </pc:sldMkLst>
        <pc:spChg chg="add del mod">
          <ac:chgData name="Nives Frei Bingula" userId="036474b2-7d7d-46af-9c68-65020d415759" providerId="ADAL" clId="{8DD49381-6BA8-43FB-8100-0376EA2736A0}" dt="2021-03-22T13:03:47.159" v="337"/>
          <ac:spMkLst>
            <pc:docMk/>
            <pc:sldMk cId="2140460055" sldId="375"/>
            <ac:spMk id="6" creationId="{0DA9D16C-E4FE-4B67-8539-43D73F19EE2E}"/>
          </ac:spMkLst>
        </pc:spChg>
        <pc:picChg chg="del">
          <ac:chgData name="Nives Frei Bingula" userId="036474b2-7d7d-46af-9c68-65020d415759" providerId="ADAL" clId="{8DD49381-6BA8-43FB-8100-0376EA2736A0}" dt="2021-03-22T13:00:45.058" v="304" actId="478"/>
          <ac:picMkLst>
            <pc:docMk/>
            <pc:sldMk cId="2140460055" sldId="375"/>
            <ac:picMk id="5" creationId="{5A8C53EE-11F2-489D-A6DE-9EF19FE4C575}"/>
          </ac:picMkLst>
        </pc:picChg>
        <pc:picChg chg="add mod">
          <ac:chgData name="Nives Frei Bingula" userId="036474b2-7d7d-46af-9c68-65020d415759" providerId="ADAL" clId="{8DD49381-6BA8-43FB-8100-0376EA2736A0}" dt="2021-03-22T13:08:50.354" v="380" actId="14100"/>
          <ac:picMkLst>
            <pc:docMk/>
            <pc:sldMk cId="2140460055" sldId="375"/>
            <ac:picMk id="7" creationId="{DFEEDF66-E378-4714-AA55-C8BA61704F39}"/>
          </ac:picMkLst>
        </pc:picChg>
      </pc:sldChg>
      <pc:sldChg chg="del">
        <pc:chgData name="Nives Frei Bingula" userId="036474b2-7d7d-46af-9c68-65020d415759" providerId="ADAL" clId="{8DD49381-6BA8-43FB-8100-0376EA2736A0}" dt="2021-03-22T13:47:02.591" v="636" actId="2696"/>
        <pc:sldMkLst>
          <pc:docMk/>
          <pc:sldMk cId="1182111853" sldId="376"/>
        </pc:sldMkLst>
      </pc:sldChg>
      <pc:sldChg chg="del">
        <pc:chgData name="Nives Frei Bingula" userId="036474b2-7d7d-46af-9c68-65020d415759" providerId="ADAL" clId="{8DD49381-6BA8-43FB-8100-0376EA2736A0}" dt="2021-03-22T14:29:38.867" v="783" actId="2696"/>
        <pc:sldMkLst>
          <pc:docMk/>
          <pc:sldMk cId="2797794319" sldId="377"/>
        </pc:sldMkLst>
      </pc:sldChg>
      <pc:sldChg chg="addSp delSp">
        <pc:chgData name="Nives Frei Bingula" userId="036474b2-7d7d-46af-9c68-65020d415759" providerId="ADAL" clId="{8DD49381-6BA8-43FB-8100-0376EA2736A0}" dt="2021-03-22T13:49:10.677" v="652"/>
        <pc:sldMkLst>
          <pc:docMk/>
          <pc:sldMk cId="1684660054" sldId="383"/>
        </pc:sldMkLst>
        <pc:picChg chg="del">
          <ac:chgData name="Nives Frei Bingula" userId="036474b2-7d7d-46af-9c68-65020d415759" providerId="ADAL" clId="{8DD49381-6BA8-43FB-8100-0376EA2736A0}" dt="2021-03-22T13:48:04.077" v="637" actId="478"/>
          <ac:picMkLst>
            <pc:docMk/>
            <pc:sldMk cId="1684660054" sldId="383"/>
            <ac:picMk id="3" creationId="{111BE71F-79A9-4660-9E3E-162B6382641C}"/>
          </ac:picMkLst>
        </pc:picChg>
        <pc:picChg chg="add">
          <ac:chgData name="Nives Frei Bingula" userId="036474b2-7d7d-46af-9c68-65020d415759" providerId="ADAL" clId="{8DD49381-6BA8-43FB-8100-0376EA2736A0}" dt="2021-03-22T13:48:05.093" v="638"/>
          <ac:picMkLst>
            <pc:docMk/>
            <pc:sldMk cId="1684660054" sldId="383"/>
            <ac:picMk id="5" creationId="{CA4B325F-0DE4-4EA7-B33B-134F6DCB2A50}"/>
          </ac:picMkLst>
        </pc:picChg>
        <pc:picChg chg="add">
          <ac:chgData name="Nives Frei Bingula" userId="036474b2-7d7d-46af-9c68-65020d415759" providerId="ADAL" clId="{8DD49381-6BA8-43FB-8100-0376EA2736A0}" dt="2021-03-22T13:48:40.623" v="647"/>
          <ac:picMkLst>
            <pc:docMk/>
            <pc:sldMk cId="1684660054" sldId="383"/>
            <ac:picMk id="6" creationId="{3D92D34C-EA82-4BDD-BA74-BCE5C9F29D67}"/>
          </ac:picMkLst>
        </pc:picChg>
        <pc:picChg chg="add">
          <ac:chgData name="Nives Frei Bingula" userId="036474b2-7d7d-46af-9c68-65020d415759" providerId="ADAL" clId="{8DD49381-6BA8-43FB-8100-0376EA2736A0}" dt="2021-03-22T13:49:10.677" v="652"/>
          <ac:picMkLst>
            <pc:docMk/>
            <pc:sldMk cId="1684660054" sldId="383"/>
            <ac:picMk id="9" creationId="{25D0E93F-615D-44E0-8842-3B0D6D737807}"/>
          </ac:picMkLst>
        </pc:picChg>
      </pc:sldChg>
      <pc:sldChg chg="addSp delSp modSp">
        <pc:chgData name="Nives Frei Bingula" userId="036474b2-7d7d-46af-9c68-65020d415759" providerId="ADAL" clId="{8DD49381-6BA8-43FB-8100-0376EA2736A0}" dt="2021-03-22T14:02:47.642" v="715" actId="1076"/>
        <pc:sldMkLst>
          <pc:docMk/>
          <pc:sldMk cId="865278396" sldId="384"/>
        </pc:sldMkLst>
        <pc:spChg chg="mod">
          <ac:chgData name="Nives Frei Bingula" userId="036474b2-7d7d-46af-9c68-65020d415759" providerId="ADAL" clId="{8DD49381-6BA8-43FB-8100-0376EA2736A0}" dt="2021-03-22T14:02:41.947" v="713" actId="1076"/>
          <ac:spMkLst>
            <pc:docMk/>
            <pc:sldMk cId="865278396" sldId="384"/>
            <ac:spMk id="7" creationId="{00000000-0000-0000-0000-000000000000}"/>
          </ac:spMkLst>
        </pc:spChg>
        <pc:picChg chg="del">
          <ac:chgData name="Nives Frei Bingula" userId="036474b2-7d7d-46af-9c68-65020d415759" providerId="ADAL" clId="{8DD49381-6BA8-43FB-8100-0376EA2736A0}" dt="2021-03-22T14:00:56.073" v="687" actId="478"/>
          <ac:picMkLst>
            <pc:docMk/>
            <pc:sldMk cId="865278396" sldId="384"/>
            <ac:picMk id="3" creationId="{111BE71F-79A9-4660-9E3E-162B6382641C}"/>
          </ac:picMkLst>
        </pc:picChg>
        <pc:picChg chg="mod">
          <ac:chgData name="Nives Frei Bingula" userId="036474b2-7d7d-46af-9c68-65020d415759" providerId="ADAL" clId="{8DD49381-6BA8-43FB-8100-0376EA2736A0}" dt="2021-03-22T14:02:45.191" v="714" actId="1076"/>
          <ac:picMkLst>
            <pc:docMk/>
            <pc:sldMk cId="865278396" sldId="384"/>
            <ac:picMk id="5" creationId="{8009AA0E-DAE8-4262-A6E6-B508C53FF97D}"/>
          </ac:picMkLst>
        </pc:picChg>
        <pc:picChg chg="add">
          <ac:chgData name="Nives Frei Bingula" userId="036474b2-7d7d-46af-9c68-65020d415759" providerId="ADAL" clId="{8DD49381-6BA8-43FB-8100-0376EA2736A0}" dt="2021-03-22T14:01:09.774" v="690"/>
          <ac:picMkLst>
            <pc:docMk/>
            <pc:sldMk cId="865278396" sldId="384"/>
            <ac:picMk id="6" creationId="{88EB08C4-73C3-4BFE-8D34-74D342506D19}"/>
          </ac:picMkLst>
        </pc:picChg>
        <pc:picChg chg="add">
          <ac:chgData name="Nives Frei Bingula" userId="036474b2-7d7d-46af-9c68-65020d415759" providerId="ADAL" clId="{8DD49381-6BA8-43FB-8100-0376EA2736A0}" dt="2021-03-22T14:01:56.975" v="698"/>
          <ac:picMkLst>
            <pc:docMk/>
            <pc:sldMk cId="865278396" sldId="384"/>
            <ac:picMk id="8" creationId="{505ABF06-4956-4804-AEF1-1D2ECBEA3824}"/>
          </ac:picMkLst>
        </pc:picChg>
        <pc:picChg chg="add mod ord">
          <ac:chgData name="Nives Frei Bingula" userId="036474b2-7d7d-46af-9c68-65020d415759" providerId="ADAL" clId="{8DD49381-6BA8-43FB-8100-0376EA2736A0}" dt="2021-03-22T14:02:47.642" v="715" actId="1076"/>
          <ac:picMkLst>
            <pc:docMk/>
            <pc:sldMk cId="865278396" sldId="384"/>
            <ac:picMk id="9" creationId="{6AA0B68A-02FA-407D-80C0-EB5F09BBA669}"/>
          </ac:picMkLst>
        </pc:picChg>
      </pc:sldChg>
      <pc:sldChg chg="addSp delSp">
        <pc:chgData name="Nives Frei Bingula" userId="036474b2-7d7d-46af-9c68-65020d415759" providerId="ADAL" clId="{8DD49381-6BA8-43FB-8100-0376EA2736A0}" dt="2021-03-22T14:03:07.899" v="719"/>
        <pc:sldMkLst>
          <pc:docMk/>
          <pc:sldMk cId="865278396" sldId="385"/>
        </pc:sldMkLst>
        <pc:picChg chg="del">
          <ac:chgData name="Nives Frei Bingula" userId="036474b2-7d7d-46af-9c68-65020d415759" providerId="ADAL" clId="{8DD49381-6BA8-43FB-8100-0376EA2736A0}" dt="2021-03-22T14:02:21.052" v="708" actId="478"/>
          <ac:picMkLst>
            <pc:docMk/>
            <pc:sldMk cId="865278396" sldId="385"/>
            <ac:picMk id="3" creationId="{111BE71F-79A9-4660-9E3E-162B6382641C}"/>
          </ac:picMkLst>
        </pc:picChg>
        <pc:picChg chg="add">
          <ac:chgData name="Nives Frei Bingula" userId="036474b2-7d7d-46af-9c68-65020d415759" providerId="ADAL" clId="{8DD49381-6BA8-43FB-8100-0376EA2736A0}" dt="2021-03-22T14:01:29.343" v="694"/>
          <ac:picMkLst>
            <pc:docMk/>
            <pc:sldMk cId="865278396" sldId="385"/>
            <ac:picMk id="6" creationId="{D844380C-248D-4EB5-8F16-034AC8D2107F}"/>
          </ac:picMkLst>
        </pc:picChg>
        <pc:picChg chg="add">
          <ac:chgData name="Nives Frei Bingula" userId="036474b2-7d7d-46af-9c68-65020d415759" providerId="ADAL" clId="{8DD49381-6BA8-43FB-8100-0376EA2736A0}" dt="2021-03-22T14:02:04.933" v="701"/>
          <ac:picMkLst>
            <pc:docMk/>
            <pc:sldMk cId="865278396" sldId="385"/>
            <ac:picMk id="9" creationId="{D2BA9B83-7423-4A4E-B03E-C249B72FF1D1}"/>
          </ac:picMkLst>
        </pc:picChg>
        <pc:picChg chg="add">
          <ac:chgData name="Nives Frei Bingula" userId="036474b2-7d7d-46af-9c68-65020d415759" providerId="ADAL" clId="{8DD49381-6BA8-43FB-8100-0376EA2736A0}" dt="2021-03-22T14:03:07.899" v="719"/>
          <ac:picMkLst>
            <pc:docMk/>
            <pc:sldMk cId="865278396" sldId="385"/>
            <ac:picMk id="10" creationId="{1D94CDAC-8326-4630-8D84-4CD0333C2F97}"/>
          </ac:picMkLst>
        </pc:picChg>
      </pc:sldChg>
      <pc:sldChg chg="addSp delSp">
        <pc:chgData name="Nives Frei Bingula" userId="036474b2-7d7d-46af-9c68-65020d415759" providerId="ADAL" clId="{8DD49381-6BA8-43FB-8100-0376EA2736A0}" dt="2021-03-22T14:03:09.397" v="720"/>
        <pc:sldMkLst>
          <pc:docMk/>
          <pc:sldMk cId="865278396" sldId="386"/>
        </pc:sldMkLst>
        <pc:picChg chg="del">
          <ac:chgData name="Nives Frei Bingula" userId="036474b2-7d7d-46af-9c68-65020d415759" providerId="ADAL" clId="{8DD49381-6BA8-43FB-8100-0376EA2736A0}" dt="2021-03-22T14:02:19.617" v="707" actId="478"/>
          <ac:picMkLst>
            <pc:docMk/>
            <pc:sldMk cId="865278396" sldId="386"/>
            <ac:picMk id="3" creationId="{111BE71F-79A9-4660-9E3E-162B6382641C}"/>
          </ac:picMkLst>
        </pc:picChg>
        <pc:picChg chg="add">
          <ac:chgData name="Nives Frei Bingula" userId="036474b2-7d7d-46af-9c68-65020d415759" providerId="ADAL" clId="{8DD49381-6BA8-43FB-8100-0376EA2736A0}" dt="2021-03-22T14:01:30.918" v="695"/>
          <ac:picMkLst>
            <pc:docMk/>
            <pc:sldMk cId="865278396" sldId="386"/>
            <ac:picMk id="5" creationId="{B6C0F408-EC84-4DB1-B068-C309EF2EBFE6}"/>
          </ac:picMkLst>
        </pc:picChg>
        <pc:picChg chg="add">
          <ac:chgData name="Nives Frei Bingula" userId="036474b2-7d7d-46af-9c68-65020d415759" providerId="ADAL" clId="{8DD49381-6BA8-43FB-8100-0376EA2736A0}" dt="2021-03-22T14:02:06.416" v="702"/>
          <ac:picMkLst>
            <pc:docMk/>
            <pc:sldMk cId="865278396" sldId="386"/>
            <ac:picMk id="6" creationId="{855539BC-5B3C-47F8-B762-53B30544F5BC}"/>
          </ac:picMkLst>
        </pc:picChg>
        <pc:picChg chg="add">
          <ac:chgData name="Nives Frei Bingula" userId="036474b2-7d7d-46af-9c68-65020d415759" providerId="ADAL" clId="{8DD49381-6BA8-43FB-8100-0376EA2736A0}" dt="2021-03-22T14:03:09.397" v="720"/>
          <ac:picMkLst>
            <pc:docMk/>
            <pc:sldMk cId="865278396" sldId="386"/>
            <ac:picMk id="9" creationId="{215B87FA-929A-4FCD-829B-61E2C7A1979B}"/>
          </ac:picMkLst>
        </pc:picChg>
      </pc:sldChg>
      <pc:sldChg chg="addSp delSp modSp">
        <pc:chgData name="Nives Frei Bingula" userId="036474b2-7d7d-46af-9c68-65020d415759" providerId="ADAL" clId="{8DD49381-6BA8-43FB-8100-0376EA2736A0}" dt="2021-03-22T14:26:27.253" v="751" actId="1076"/>
        <pc:sldMkLst>
          <pc:docMk/>
          <pc:sldMk cId="865278396" sldId="387"/>
        </pc:sldMkLst>
        <pc:picChg chg="del">
          <ac:chgData name="Nives Frei Bingula" userId="036474b2-7d7d-46af-9c68-65020d415759" providerId="ADAL" clId="{8DD49381-6BA8-43FB-8100-0376EA2736A0}" dt="2021-03-22T14:02:18.151" v="706" actId="478"/>
          <ac:picMkLst>
            <pc:docMk/>
            <pc:sldMk cId="865278396" sldId="387"/>
            <ac:picMk id="3" creationId="{111BE71F-79A9-4660-9E3E-162B6382641C}"/>
          </ac:picMkLst>
        </pc:picChg>
        <pc:picChg chg="add">
          <ac:chgData name="Nives Frei Bingula" userId="036474b2-7d7d-46af-9c68-65020d415759" providerId="ADAL" clId="{8DD49381-6BA8-43FB-8100-0376EA2736A0}" dt="2021-03-22T14:01:32.978" v="696"/>
          <ac:picMkLst>
            <pc:docMk/>
            <pc:sldMk cId="865278396" sldId="387"/>
            <ac:picMk id="5" creationId="{DC9AE341-2D82-46B1-8EFE-E9125E3ED60B}"/>
          </ac:picMkLst>
        </pc:picChg>
        <pc:picChg chg="add mod">
          <ac:chgData name="Nives Frei Bingula" userId="036474b2-7d7d-46af-9c68-65020d415759" providerId="ADAL" clId="{8DD49381-6BA8-43FB-8100-0376EA2736A0}" dt="2021-03-22T14:26:27.253" v="751" actId="1076"/>
          <ac:picMkLst>
            <pc:docMk/>
            <pc:sldMk cId="865278396" sldId="387"/>
            <ac:picMk id="6" creationId="{A4532CA3-5EBC-40D1-80EB-5E090562C1D9}"/>
          </ac:picMkLst>
        </pc:picChg>
        <pc:picChg chg="add">
          <ac:chgData name="Nives Frei Bingula" userId="036474b2-7d7d-46af-9c68-65020d415759" providerId="ADAL" clId="{8DD49381-6BA8-43FB-8100-0376EA2736A0}" dt="2021-03-22T14:03:11.070" v="721"/>
          <ac:picMkLst>
            <pc:docMk/>
            <pc:sldMk cId="865278396" sldId="387"/>
            <ac:picMk id="9" creationId="{C792ADFF-6F52-4CA7-81DC-3F9D1EA62F2C}"/>
          </ac:picMkLst>
        </pc:picChg>
      </pc:sldChg>
      <pc:sldChg chg="addSp delSp">
        <pc:chgData name="Nives Frei Bingula" userId="036474b2-7d7d-46af-9c68-65020d415759" providerId="ADAL" clId="{8DD49381-6BA8-43FB-8100-0376EA2736A0}" dt="2021-03-22T14:03:14.597" v="722"/>
        <pc:sldMkLst>
          <pc:docMk/>
          <pc:sldMk cId="865278396" sldId="388"/>
        </pc:sldMkLst>
        <pc:picChg chg="del">
          <ac:chgData name="Nives Frei Bingula" userId="036474b2-7d7d-46af-9c68-65020d415759" providerId="ADAL" clId="{8DD49381-6BA8-43FB-8100-0376EA2736A0}" dt="2021-03-22T14:02:16.684" v="705" actId="478"/>
          <ac:picMkLst>
            <pc:docMk/>
            <pc:sldMk cId="865278396" sldId="388"/>
            <ac:picMk id="3" creationId="{111BE71F-79A9-4660-9E3E-162B6382641C}"/>
          </ac:picMkLst>
        </pc:picChg>
        <pc:picChg chg="add">
          <ac:chgData name="Nives Frei Bingula" userId="036474b2-7d7d-46af-9c68-65020d415759" providerId="ADAL" clId="{8DD49381-6BA8-43FB-8100-0376EA2736A0}" dt="2021-03-22T14:01:34.663" v="697"/>
          <ac:picMkLst>
            <pc:docMk/>
            <pc:sldMk cId="865278396" sldId="388"/>
            <ac:picMk id="5" creationId="{0A1466DC-A589-4590-8567-EC372237DFCB}"/>
          </ac:picMkLst>
        </pc:picChg>
        <pc:picChg chg="add">
          <ac:chgData name="Nives Frei Bingula" userId="036474b2-7d7d-46af-9c68-65020d415759" providerId="ADAL" clId="{8DD49381-6BA8-43FB-8100-0376EA2736A0}" dt="2021-03-22T14:02:11.364" v="704"/>
          <ac:picMkLst>
            <pc:docMk/>
            <pc:sldMk cId="865278396" sldId="388"/>
            <ac:picMk id="6" creationId="{B876420D-0DA0-4B3A-B655-B54B1C9BC661}"/>
          </ac:picMkLst>
        </pc:picChg>
        <pc:picChg chg="add">
          <ac:chgData name="Nives Frei Bingula" userId="036474b2-7d7d-46af-9c68-65020d415759" providerId="ADAL" clId="{8DD49381-6BA8-43FB-8100-0376EA2736A0}" dt="2021-03-22T14:03:14.597" v="722"/>
          <ac:picMkLst>
            <pc:docMk/>
            <pc:sldMk cId="865278396" sldId="388"/>
            <ac:picMk id="9" creationId="{F1CE5B4B-DE83-4EB7-B5AA-26B66B0E9E96}"/>
          </ac:picMkLst>
        </pc:picChg>
      </pc:sldChg>
      <pc:sldChg chg="del">
        <pc:chgData name="Nives Frei Bingula" userId="036474b2-7d7d-46af-9c68-65020d415759" providerId="ADAL" clId="{8DD49381-6BA8-43FB-8100-0376EA2736A0}" dt="2021-03-22T13:30:24.526" v="529" actId="2696"/>
        <pc:sldMkLst>
          <pc:docMk/>
          <pc:sldMk cId="3042970953" sldId="389"/>
        </pc:sldMkLst>
      </pc:sldChg>
      <pc:sldChg chg="modSp del">
        <pc:chgData name="Nives Frei Bingula" userId="036474b2-7d7d-46af-9c68-65020d415759" providerId="ADAL" clId="{8DD49381-6BA8-43FB-8100-0376EA2736A0}" dt="2021-03-22T13:51:10.666" v="659" actId="2696"/>
        <pc:sldMkLst>
          <pc:docMk/>
          <pc:sldMk cId="1404697693" sldId="390"/>
        </pc:sldMkLst>
        <pc:spChg chg="mod">
          <ac:chgData name="Nives Frei Bingula" userId="036474b2-7d7d-46af-9c68-65020d415759" providerId="ADAL" clId="{8DD49381-6BA8-43FB-8100-0376EA2736A0}" dt="2021-03-22T13:50:28.051" v="657" actId="27636"/>
          <ac:spMkLst>
            <pc:docMk/>
            <pc:sldMk cId="1404697693" sldId="390"/>
            <ac:spMk id="4" creationId="{00000000-0000-0000-0000-000000000000}"/>
          </ac:spMkLst>
        </pc:spChg>
      </pc:sldChg>
      <pc:sldChg chg="del">
        <pc:chgData name="Nives Frei Bingula" userId="036474b2-7d7d-46af-9c68-65020d415759" providerId="ADAL" clId="{8DD49381-6BA8-43FB-8100-0376EA2736A0}" dt="2021-03-22T13:59:58.367" v="678" actId="2696"/>
        <pc:sldMkLst>
          <pc:docMk/>
          <pc:sldMk cId="2167624957" sldId="391"/>
        </pc:sldMkLst>
      </pc:sldChg>
      <pc:sldChg chg="del">
        <pc:chgData name="Nives Frei Bingula" userId="036474b2-7d7d-46af-9c68-65020d415759" providerId="ADAL" clId="{8DD49381-6BA8-43FB-8100-0376EA2736A0}" dt="2021-03-23T07:39:03.765" v="1267" actId="2696"/>
        <pc:sldMkLst>
          <pc:docMk/>
          <pc:sldMk cId="2229185888" sldId="393"/>
        </pc:sldMkLst>
      </pc:sldChg>
      <pc:sldChg chg="del">
        <pc:chgData name="Nives Frei Bingula" userId="036474b2-7d7d-46af-9c68-65020d415759" providerId="ADAL" clId="{8DD49381-6BA8-43FB-8100-0376EA2736A0}" dt="2021-03-23T07:43:20.075" v="1272" actId="2696"/>
        <pc:sldMkLst>
          <pc:docMk/>
          <pc:sldMk cId="2229185888" sldId="394"/>
        </pc:sldMkLst>
      </pc:sldChg>
      <pc:sldChg chg="del">
        <pc:chgData name="Nives Frei Bingula" userId="036474b2-7d7d-46af-9c68-65020d415759" providerId="ADAL" clId="{8DD49381-6BA8-43FB-8100-0376EA2736A0}" dt="2021-03-23T07:46:33.032" v="1274" actId="2696"/>
        <pc:sldMkLst>
          <pc:docMk/>
          <pc:sldMk cId="2229185888" sldId="395"/>
        </pc:sldMkLst>
      </pc:sldChg>
      <pc:sldChg chg="del">
        <pc:chgData name="Nives Frei Bingula" userId="036474b2-7d7d-46af-9c68-65020d415759" providerId="ADAL" clId="{8DD49381-6BA8-43FB-8100-0376EA2736A0}" dt="2021-03-23T07:48:00.500" v="1276" actId="2696"/>
        <pc:sldMkLst>
          <pc:docMk/>
          <pc:sldMk cId="2229185888" sldId="396"/>
        </pc:sldMkLst>
      </pc:sldChg>
      <pc:sldChg chg="delSp del">
        <pc:chgData name="Nives Frei Bingula" userId="036474b2-7d7d-46af-9c68-65020d415759" providerId="ADAL" clId="{8DD49381-6BA8-43FB-8100-0376EA2736A0}" dt="2021-03-22T13:15:17.348" v="415" actId="2696"/>
        <pc:sldMkLst>
          <pc:docMk/>
          <pc:sldMk cId="366681501" sldId="398"/>
        </pc:sldMkLst>
        <pc:picChg chg="del">
          <ac:chgData name="Nives Frei Bingula" userId="036474b2-7d7d-46af-9c68-65020d415759" providerId="ADAL" clId="{8DD49381-6BA8-43FB-8100-0376EA2736A0}" dt="2021-03-22T13:00:47.323" v="305" actId="478"/>
          <ac:picMkLst>
            <pc:docMk/>
            <pc:sldMk cId="366681501" sldId="398"/>
            <ac:picMk id="5" creationId="{5A8C53EE-11F2-489D-A6DE-9EF19FE4C575}"/>
          </ac:picMkLst>
        </pc:picChg>
      </pc:sldChg>
      <pc:sldChg chg="del">
        <pc:chgData name="Nives Frei Bingula" userId="036474b2-7d7d-46af-9c68-65020d415759" providerId="ADAL" clId="{8DD49381-6BA8-43FB-8100-0376EA2736A0}" dt="2021-03-22T13:45:31.671" v="622" actId="2696"/>
        <pc:sldMkLst>
          <pc:docMk/>
          <pc:sldMk cId="632464012" sldId="399"/>
        </pc:sldMkLst>
      </pc:sldChg>
      <pc:sldChg chg="modSp del">
        <pc:chgData name="Nives Frei Bingula" userId="036474b2-7d7d-46af-9c68-65020d415759" providerId="ADAL" clId="{8DD49381-6BA8-43FB-8100-0376EA2736A0}" dt="2021-03-22T14:05:28.115" v="732" actId="2696"/>
        <pc:sldMkLst>
          <pc:docMk/>
          <pc:sldMk cId="2519531782" sldId="400"/>
        </pc:sldMkLst>
        <pc:spChg chg="mod">
          <ac:chgData name="Nives Frei Bingula" userId="036474b2-7d7d-46af-9c68-65020d415759" providerId="ADAL" clId="{8DD49381-6BA8-43FB-8100-0376EA2736A0}" dt="2021-03-22T12:39:55.412" v="1" actId="27636"/>
          <ac:spMkLst>
            <pc:docMk/>
            <pc:sldMk cId="2519531782" sldId="400"/>
            <ac:spMk id="2" creationId="{00000000-0000-0000-0000-000000000000}"/>
          </ac:spMkLst>
        </pc:spChg>
      </pc:sldChg>
      <pc:sldChg chg="addSp delSp">
        <pc:chgData name="Nives Frei Bingula" userId="036474b2-7d7d-46af-9c68-65020d415759" providerId="ADAL" clId="{8DD49381-6BA8-43FB-8100-0376EA2736A0}" dt="2021-03-22T14:27:17.768" v="762"/>
        <pc:sldMkLst>
          <pc:docMk/>
          <pc:sldMk cId="2125793721" sldId="404"/>
        </pc:sldMkLst>
        <pc:picChg chg="del">
          <ac:chgData name="Nives Frei Bingula" userId="036474b2-7d7d-46af-9c68-65020d415759" providerId="ADAL" clId="{8DD49381-6BA8-43FB-8100-0376EA2736A0}" dt="2021-03-22T14:05:36.371" v="733" actId="478"/>
          <ac:picMkLst>
            <pc:docMk/>
            <pc:sldMk cId="2125793721" sldId="404"/>
            <ac:picMk id="3" creationId="{111BE71F-79A9-4660-9E3E-162B6382641C}"/>
          </ac:picMkLst>
        </pc:picChg>
        <pc:picChg chg="add">
          <ac:chgData name="Nives Frei Bingula" userId="036474b2-7d7d-46af-9c68-65020d415759" providerId="ADAL" clId="{8DD49381-6BA8-43FB-8100-0376EA2736A0}" dt="2021-03-22T14:25:58.322" v="743"/>
          <ac:picMkLst>
            <pc:docMk/>
            <pc:sldMk cId="2125793721" sldId="404"/>
            <ac:picMk id="4" creationId="{F9DA12DC-9060-4D9E-80EA-DF9D50FECBE3}"/>
          </ac:picMkLst>
        </pc:picChg>
        <pc:picChg chg="add">
          <ac:chgData name="Nives Frei Bingula" userId="036474b2-7d7d-46af-9c68-65020d415759" providerId="ADAL" clId="{8DD49381-6BA8-43FB-8100-0376EA2736A0}" dt="2021-03-22T14:26:38.490" v="752"/>
          <ac:picMkLst>
            <pc:docMk/>
            <pc:sldMk cId="2125793721" sldId="404"/>
            <ac:picMk id="5" creationId="{C9A54937-A5FB-476C-B39D-42E3DDDF49E3}"/>
          </ac:picMkLst>
        </pc:picChg>
        <pc:picChg chg="add">
          <ac:chgData name="Nives Frei Bingula" userId="036474b2-7d7d-46af-9c68-65020d415759" providerId="ADAL" clId="{8DD49381-6BA8-43FB-8100-0376EA2736A0}" dt="2021-03-22T14:27:17.768" v="762"/>
          <ac:picMkLst>
            <pc:docMk/>
            <pc:sldMk cId="2125793721" sldId="404"/>
            <ac:picMk id="6" creationId="{F7A628F6-3336-4585-A96A-FABE8C69A894}"/>
          </ac:picMkLst>
        </pc:picChg>
      </pc:sldChg>
      <pc:sldChg chg="addSp delSp">
        <pc:chgData name="Nives Frei Bingula" userId="036474b2-7d7d-46af-9c68-65020d415759" providerId="ADAL" clId="{8DD49381-6BA8-43FB-8100-0376EA2736A0}" dt="2021-03-22T13:38:34.045" v="586"/>
        <pc:sldMkLst>
          <pc:docMk/>
          <pc:sldMk cId="1872974519" sldId="406"/>
        </pc:sldMkLst>
        <pc:picChg chg="del">
          <ac:chgData name="Nives Frei Bingula" userId="036474b2-7d7d-46af-9c68-65020d415759" providerId="ADAL" clId="{8DD49381-6BA8-43FB-8100-0376EA2736A0}" dt="2021-03-22T13:35:21.669" v="557" actId="478"/>
          <ac:picMkLst>
            <pc:docMk/>
            <pc:sldMk cId="1872974519" sldId="406"/>
            <ac:picMk id="3" creationId="{111BE71F-79A9-4660-9E3E-162B6382641C}"/>
          </ac:picMkLst>
        </pc:picChg>
        <pc:picChg chg="add del">
          <ac:chgData name="Nives Frei Bingula" userId="036474b2-7d7d-46af-9c68-65020d415759" providerId="ADAL" clId="{8DD49381-6BA8-43FB-8100-0376EA2736A0}" dt="2021-03-22T13:35:16.519" v="556"/>
          <ac:picMkLst>
            <pc:docMk/>
            <pc:sldMk cId="1872974519" sldId="406"/>
            <ac:picMk id="6" creationId="{2F153143-48A3-4A43-A281-D85A3021852A}"/>
          </ac:picMkLst>
        </pc:picChg>
        <pc:picChg chg="add">
          <ac:chgData name="Nives Frei Bingula" userId="036474b2-7d7d-46af-9c68-65020d415759" providerId="ADAL" clId="{8DD49381-6BA8-43FB-8100-0376EA2736A0}" dt="2021-03-22T13:35:26.444" v="558"/>
          <ac:picMkLst>
            <pc:docMk/>
            <pc:sldMk cId="1872974519" sldId="406"/>
            <ac:picMk id="8" creationId="{C5C407F9-10D9-4D54-8DC0-94A00D6A273F}"/>
          </ac:picMkLst>
        </pc:picChg>
        <pc:picChg chg="add">
          <ac:chgData name="Nives Frei Bingula" userId="036474b2-7d7d-46af-9c68-65020d415759" providerId="ADAL" clId="{8DD49381-6BA8-43FB-8100-0376EA2736A0}" dt="2021-03-22T13:37:34.136" v="575"/>
          <ac:picMkLst>
            <pc:docMk/>
            <pc:sldMk cId="1872974519" sldId="406"/>
            <ac:picMk id="10" creationId="{F25AE3CD-3135-4324-BDA6-774A186DC2B2}"/>
          </ac:picMkLst>
        </pc:picChg>
        <pc:picChg chg="add">
          <ac:chgData name="Nives Frei Bingula" userId="036474b2-7d7d-46af-9c68-65020d415759" providerId="ADAL" clId="{8DD49381-6BA8-43FB-8100-0376EA2736A0}" dt="2021-03-22T13:38:34.045" v="586"/>
          <ac:picMkLst>
            <pc:docMk/>
            <pc:sldMk cId="1872974519" sldId="406"/>
            <ac:picMk id="11" creationId="{6BFF18B2-AE05-42BA-BFCD-DC4933F1CB90}"/>
          </ac:picMkLst>
        </pc:picChg>
      </pc:sldChg>
      <pc:sldChg chg="addSp delSp modSp">
        <pc:chgData name="Nives Frei Bingula" userId="036474b2-7d7d-46af-9c68-65020d415759" providerId="ADAL" clId="{8DD49381-6BA8-43FB-8100-0376EA2736A0}" dt="2021-03-22T14:03:01.688" v="717" actId="1076"/>
        <pc:sldMkLst>
          <pc:docMk/>
          <pc:sldMk cId="1602176778" sldId="408"/>
        </pc:sldMkLst>
        <pc:picChg chg="del">
          <ac:chgData name="Nives Frei Bingula" userId="036474b2-7d7d-46af-9c68-65020d415759" providerId="ADAL" clId="{8DD49381-6BA8-43FB-8100-0376EA2736A0}" dt="2021-03-22T14:02:24.361" v="710" actId="478"/>
          <ac:picMkLst>
            <pc:docMk/>
            <pc:sldMk cId="1602176778" sldId="408"/>
            <ac:picMk id="3" creationId="{111BE71F-79A9-4660-9E3E-162B6382641C}"/>
          </ac:picMkLst>
        </pc:picChg>
        <pc:picChg chg="add mod">
          <ac:chgData name="Nives Frei Bingula" userId="036474b2-7d7d-46af-9c68-65020d415759" providerId="ADAL" clId="{8DD49381-6BA8-43FB-8100-0376EA2736A0}" dt="2021-03-22T14:01:24.598" v="692" actId="1076"/>
          <ac:picMkLst>
            <pc:docMk/>
            <pc:sldMk cId="1602176778" sldId="408"/>
            <ac:picMk id="5" creationId="{E02A745C-1E84-4EDA-96C4-BF395F017431}"/>
          </ac:picMkLst>
        </pc:picChg>
        <pc:picChg chg="add">
          <ac:chgData name="Nives Frei Bingula" userId="036474b2-7d7d-46af-9c68-65020d415759" providerId="ADAL" clId="{8DD49381-6BA8-43FB-8100-0376EA2736A0}" dt="2021-03-22T14:02:01.283" v="699"/>
          <ac:picMkLst>
            <pc:docMk/>
            <pc:sldMk cId="1602176778" sldId="408"/>
            <ac:picMk id="6" creationId="{42213E39-97C9-482F-ACBF-4B9B30288A61}"/>
          </ac:picMkLst>
        </pc:picChg>
        <pc:picChg chg="add mod">
          <ac:chgData name="Nives Frei Bingula" userId="036474b2-7d7d-46af-9c68-65020d415759" providerId="ADAL" clId="{8DD49381-6BA8-43FB-8100-0376EA2736A0}" dt="2021-03-22T14:03:01.688" v="717" actId="1076"/>
          <ac:picMkLst>
            <pc:docMk/>
            <pc:sldMk cId="1602176778" sldId="408"/>
            <ac:picMk id="8" creationId="{B09DB86D-1C9D-4DEE-AFD5-2FCB84DAB064}"/>
          </ac:picMkLst>
        </pc:picChg>
      </pc:sldChg>
      <pc:sldChg chg="addSp delSp">
        <pc:chgData name="Nives Frei Bingula" userId="036474b2-7d7d-46af-9c68-65020d415759" providerId="ADAL" clId="{8DD49381-6BA8-43FB-8100-0376EA2736A0}" dt="2021-03-23T07:16:02.629" v="1240"/>
        <pc:sldMkLst>
          <pc:docMk/>
          <pc:sldMk cId="4086203053" sldId="414"/>
        </pc:sldMkLst>
        <pc:picChg chg="del">
          <ac:chgData name="Nives Frei Bingula" userId="036474b2-7d7d-46af-9c68-65020d415759" providerId="ADAL" clId="{8DD49381-6BA8-43FB-8100-0376EA2736A0}" dt="2021-03-23T07:08:34.494" v="1071" actId="478"/>
          <ac:picMkLst>
            <pc:docMk/>
            <pc:sldMk cId="4086203053" sldId="414"/>
            <ac:picMk id="3" creationId="{111BE71F-79A9-4660-9E3E-162B6382641C}"/>
          </ac:picMkLst>
        </pc:picChg>
        <pc:picChg chg="add">
          <ac:chgData name="Nives Frei Bingula" userId="036474b2-7d7d-46af-9c68-65020d415759" providerId="ADAL" clId="{8DD49381-6BA8-43FB-8100-0376EA2736A0}" dt="2021-03-22T14:30:44.472" v="807"/>
          <ac:picMkLst>
            <pc:docMk/>
            <pc:sldMk cId="4086203053" sldId="414"/>
            <ac:picMk id="5" creationId="{A75ADDC9-4BDC-459F-BA41-C240436B46E2}"/>
          </ac:picMkLst>
        </pc:picChg>
        <pc:picChg chg="add">
          <ac:chgData name="Nives Frei Bingula" userId="036474b2-7d7d-46af-9c68-65020d415759" providerId="ADAL" clId="{8DD49381-6BA8-43FB-8100-0376EA2736A0}" dt="2021-03-22T14:35:09.750" v="912"/>
          <ac:picMkLst>
            <pc:docMk/>
            <pc:sldMk cId="4086203053" sldId="414"/>
            <ac:picMk id="6" creationId="{F9398A32-8398-452E-A8A3-2971C01EB14C}"/>
          </ac:picMkLst>
        </pc:picChg>
        <pc:picChg chg="add">
          <ac:chgData name="Nives Frei Bingula" userId="036474b2-7d7d-46af-9c68-65020d415759" providerId="ADAL" clId="{8DD49381-6BA8-43FB-8100-0376EA2736A0}" dt="2021-03-23T07:16:02.629" v="1240"/>
          <ac:picMkLst>
            <pc:docMk/>
            <pc:sldMk cId="4086203053" sldId="414"/>
            <ac:picMk id="8" creationId="{CCE5A094-D802-4279-9803-B66CD841D91C}"/>
          </ac:picMkLst>
        </pc:picChg>
      </pc:sldChg>
      <pc:sldChg chg="addSp delSp">
        <pc:chgData name="Nives Frei Bingula" userId="036474b2-7d7d-46af-9c68-65020d415759" providerId="ADAL" clId="{8DD49381-6BA8-43FB-8100-0376EA2736A0}" dt="2021-03-23T07:16:01.396" v="1239"/>
        <pc:sldMkLst>
          <pc:docMk/>
          <pc:sldMk cId="3010071488" sldId="415"/>
        </pc:sldMkLst>
        <pc:picChg chg="del">
          <ac:chgData name="Nives Frei Bingula" userId="036474b2-7d7d-46af-9c68-65020d415759" providerId="ADAL" clId="{8DD49381-6BA8-43FB-8100-0376EA2736A0}" dt="2021-03-23T07:08:36.384" v="1072" actId="478"/>
          <ac:picMkLst>
            <pc:docMk/>
            <pc:sldMk cId="3010071488" sldId="415"/>
            <ac:picMk id="3" creationId="{111BE71F-79A9-4660-9E3E-162B6382641C}"/>
          </ac:picMkLst>
        </pc:picChg>
        <pc:picChg chg="add">
          <ac:chgData name="Nives Frei Bingula" userId="036474b2-7d7d-46af-9c68-65020d415759" providerId="ADAL" clId="{8DD49381-6BA8-43FB-8100-0376EA2736A0}" dt="2021-03-22T14:30:46.313" v="808"/>
          <ac:picMkLst>
            <pc:docMk/>
            <pc:sldMk cId="3010071488" sldId="415"/>
            <ac:picMk id="6" creationId="{D75DF656-063F-49A4-8864-FF9DC13B64B2}"/>
          </ac:picMkLst>
        </pc:picChg>
        <pc:picChg chg="add">
          <ac:chgData name="Nives Frei Bingula" userId="036474b2-7d7d-46af-9c68-65020d415759" providerId="ADAL" clId="{8DD49381-6BA8-43FB-8100-0376EA2736A0}" dt="2021-03-22T14:35:11.701" v="913"/>
          <ac:picMkLst>
            <pc:docMk/>
            <pc:sldMk cId="3010071488" sldId="415"/>
            <ac:picMk id="9" creationId="{828BCDC8-EE81-4AD3-8463-FAB6ABD8E016}"/>
          </ac:picMkLst>
        </pc:picChg>
        <pc:picChg chg="add">
          <ac:chgData name="Nives Frei Bingula" userId="036474b2-7d7d-46af-9c68-65020d415759" providerId="ADAL" clId="{8DD49381-6BA8-43FB-8100-0376EA2736A0}" dt="2021-03-23T07:16:01.396" v="1239"/>
          <ac:picMkLst>
            <pc:docMk/>
            <pc:sldMk cId="3010071488" sldId="415"/>
            <ac:picMk id="10" creationId="{B316AD3A-AC42-41E7-8F0F-A114254C6C4F}"/>
          </ac:picMkLst>
        </pc:picChg>
      </pc:sldChg>
      <pc:sldChg chg="addSp delSp">
        <pc:chgData name="Nives Frei Bingula" userId="036474b2-7d7d-46af-9c68-65020d415759" providerId="ADAL" clId="{8DD49381-6BA8-43FB-8100-0376EA2736A0}" dt="2021-03-23T07:15:57.512" v="1237"/>
        <pc:sldMkLst>
          <pc:docMk/>
          <pc:sldMk cId="2942017864" sldId="417"/>
        </pc:sldMkLst>
        <pc:picChg chg="del">
          <ac:chgData name="Nives Frei Bingula" userId="036474b2-7d7d-46af-9c68-65020d415759" providerId="ADAL" clId="{8DD49381-6BA8-43FB-8100-0376EA2736A0}" dt="2021-03-23T07:08:39.489" v="1074" actId="478"/>
          <ac:picMkLst>
            <pc:docMk/>
            <pc:sldMk cId="2942017864" sldId="417"/>
            <ac:picMk id="3" creationId="{111BE71F-79A9-4660-9E3E-162B6382641C}"/>
          </ac:picMkLst>
        </pc:picChg>
        <pc:picChg chg="add">
          <ac:chgData name="Nives Frei Bingula" userId="036474b2-7d7d-46af-9c68-65020d415759" providerId="ADAL" clId="{8DD49381-6BA8-43FB-8100-0376EA2736A0}" dt="2021-03-22T14:30:49.418" v="810"/>
          <ac:picMkLst>
            <pc:docMk/>
            <pc:sldMk cId="2942017864" sldId="417"/>
            <ac:picMk id="5" creationId="{52114DC3-8796-441B-B8B0-1D0DE3AB6F73}"/>
          </ac:picMkLst>
        </pc:picChg>
        <pc:picChg chg="add">
          <ac:chgData name="Nives Frei Bingula" userId="036474b2-7d7d-46af-9c68-65020d415759" providerId="ADAL" clId="{8DD49381-6BA8-43FB-8100-0376EA2736A0}" dt="2021-03-22T14:35:14.464" v="915"/>
          <ac:picMkLst>
            <pc:docMk/>
            <pc:sldMk cId="2942017864" sldId="417"/>
            <ac:picMk id="6" creationId="{D6FB470B-D655-4536-8012-D536E6D0D80E}"/>
          </ac:picMkLst>
        </pc:picChg>
        <pc:picChg chg="add">
          <ac:chgData name="Nives Frei Bingula" userId="036474b2-7d7d-46af-9c68-65020d415759" providerId="ADAL" clId="{8DD49381-6BA8-43FB-8100-0376EA2736A0}" dt="2021-03-23T07:15:57.512" v="1237"/>
          <ac:picMkLst>
            <pc:docMk/>
            <pc:sldMk cId="2942017864" sldId="417"/>
            <ac:picMk id="8" creationId="{9C38E6EF-80CC-454A-A013-DC9B11B57A4C}"/>
          </ac:picMkLst>
        </pc:picChg>
      </pc:sldChg>
      <pc:sldChg chg="addSp delSp">
        <pc:chgData name="Nives Frei Bingula" userId="036474b2-7d7d-46af-9c68-65020d415759" providerId="ADAL" clId="{8DD49381-6BA8-43FB-8100-0376EA2736A0}" dt="2021-03-23T07:15:52.606" v="1234"/>
        <pc:sldMkLst>
          <pc:docMk/>
          <pc:sldMk cId="3335656731" sldId="418"/>
        </pc:sldMkLst>
        <pc:picChg chg="del">
          <ac:chgData name="Nives Frei Bingula" userId="036474b2-7d7d-46af-9c68-65020d415759" providerId="ADAL" clId="{8DD49381-6BA8-43FB-8100-0376EA2736A0}" dt="2021-03-23T07:08:45.746" v="1077" actId="478"/>
          <ac:picMkLst>
            <pc:docMk/>
            <pc:sldMk cId="3335656731" sldId="418"/>
            <ac:picMk id="3" creationId="{111BE71F-79A9-4660-9E3E-162B6382641C}"/>
          </ac:picMkLst>
        </pc:picChg>
        <pc:picChg chg="add">
          <ac:chgData name="Nives Frei Bingula" userId="036474b2-7d7d-46af-9c68-65020d415759" providerId="ADAL" clId="{8DD49381-6BA8-43FB-8100-0376EA2736A0}" dt="2021-03-22T14:30:54.645" v="812"/>
          <ac:picMkLst>
            <pc:docMk/>
            <pc:sldMk cId="3335656731" sldId="418"/>
            <ac:picMk id="6" creationId="{A7E9FD6B-B73B-4454-A9E8-3DDC076E69E5}"/>
          </ac:picMkLst>
        </pc:picChg>
        <pc:picChg chg="add">
          <ac:chgData name="Nives Frei Bingula" userId="036474b2-7d7d-46af-9c68-65020d415759" providerId="ADAL" clId="{8DD49381-6BA8-43FB-8100-0376EA2736A0}" dt="2021-03-22T14:35:28.838" v="919"/>
          <ac:picMkLst>
            <pc:docMk/>
            <pc:sldMk cId="3335656731" sldId="418"/>
            <ac:picMk id="8" creationId="{D4640828-A007-401E-8FE2-733FC8F446E0}"/>
          </ac:picMkLst>
        </pc:picChg>
        <pc:picChg chg="add">
          <ac:chgData name="Nives Frei Bingula" userId="036474b2-7d7d-46af-9c68-65020d415759" providerId="ADAL" clId="{8DD49381-6BA8-43FB-8100-0376EA2736A0}" dt="2021-03-23T07:15:52.606" v="1234"/>
          <ac:picMkLst>
            <pc:docMk/>
            <pc:sldMk cId="3335656731" sldId="418"/>
            <ac:picMk id="9" creationId="{4CCFE396-1037-41DC-AAF5-62252C864D8E}"/>
          </ac:picMkLst>
        </pc:picChg>
      </pc:sldChg>
      <pc:sldChg chg="addSp delSp">
        <pc:chgData name="Nives Frei Bingula" userId="036474b2-7d7d-46af-9c68-65020d415759" providerId="ADAL" clId="{8DD49381-6BA8-43FB-8100-0376EA2736A0}" dt="2021-03-23T07:15:50.968" v="1233"/>
        <pc:sldMkLst>
          <pc:docMk/>
          <pc:sldMk cId="1733987244" sldId="419"/>
        </pc:sldMkLst>
        <pc:picChg chg="del">
          <ac:chgData name="Nives Frei Bingula" userId="036474b2-7d7d-46af-9c68-65020d415759" providerId="ADAL" clId="{8DD49381-6BA8-43FB-8100-0376EA2736A0}" dt="2021-03-23T07:08:48.757" v="1078" actId="478"/>
          <ac:picMkLst>
            <pc:docMk/>
            <pc:sldMk cId="1733987244" sldId="419"/>
            <ac:picMk id="3" creationId="{111BE71F-79A9-4660-9E3E-162B6382641C}"/>
          </ac:picMkLst>
        </pc:picChg>
        <pc:picChg chg="add">
          <ac:chgData name="Nives Frei Bingula" userId="036474b2-7d7d-46af-9c68-65020d415759" providerId="ADAL" clId="{8DD49381-6BA8-43FB-8100-0376EA2736A0}" dt="2021-03-22T14:30:57.641" v="813"/>
          <ac:picMkLst>
            <pc:docMk/>
            <pc:sldMk cId="1733987244" sldId="419"/>
            <ac:picMk id="6" creationId="{F44C9EE5-F1DC-4F74-959E-0EF590C8A840}"/>
          </ac:picMkLst>
        </pc:picChg>
        <pc:picChg chg="add">
          <ac:chgData name="Nives Frei Bingula" userId="036474b2-7d7d-46af-9c68-65020d415759" providerId="ADAL" clId="{8DD49381-6BA8-43FB-8100-0376EA2736A0}" dt="2021-03-22T14:35:31.929" v="920"/>
          <ac:picMkLst>
            <pc:docMk/>
            <pc:sldMk cId="1733987244" sldId="419"/>
            <ac:picMk id="8" creationId="{482E681E-9F09-4F0E-9406-39D6C8EF61CC}"/>
          </ac:picMkLst>
        </pc:picChg>
        <pc:picChg chg="add">
          <ac:chgData name="Nives Frei Bingula" userId="036474b2-7d7d-46af-9c68-65020d415759" providerId="ADAL" clId="{8DD49381-6BA8-43FB-8100-0376EA2736A0}" dt="2021-03-23T07:15:50.968" v="1233"/>
          <ac:picMkLst>
            <pc:docMk/>
            <pc:sldMk cId="1733987244" sldId="419"/>
            <ac:picMk id="9" creationId="{88DC0B45-91DC-4909-84DE-67BFB934ABDD}"/>
          </ac:picMkLst>
        </pc:picChg>
      </pc:sldChg>
      <pc:sldChg chg="addSp delSp">
        <pc:chgData name="Nives Frei Bingula" userId="036474b2-7d7d-46af-9c68-65020d415759" providerId="ADAL" clId="{8DD49381-6BA8-43FB-8100-0376EA2736A0}" dt="2021-03-23T07:15:46.350" v="1232"/>
        <pc:sldMkLst>
          <pc:docMk/>
          <pc:sldMk cId="4204369371" sldId="420"/>
        </pc:sldMkLst>
        <pc:picChg chg="del">
          <ac:chgData name="Nives Frei Bingula" userId="036474b2-7d7d-46af-9c68-65020d415759" providerId="ADAL" clId="{8DD49381-6BA8-43FB-8100-0376EA2736A0}" dt="2021-03-23T07:08:50.301" v="1079" actId="478"/>
          <ac:picMkLst>
            <pc:docMk/>
            <pc:sldMk cId="4204369371" sldId="420"/>
            <ac:picMk id="3" creationId="{111BE71F-79A9-4660-9E3E-162B6382641C}"/>
          </ac:picMkLst>
        </pc:picChg>
        <pc:picChg chg="add">
          <ac:chgData name="Nives Frei Bingula" userId="036474b2-7d7d-46af-9c68-65020d415759" providerId="ADAL" clId="{8DD49381-6BA8-43FB-8100-0376EA2736A0}" dt="2021-03-22T14:31:02.869" v="814"/>
          <ac:picMkLst>
            <pc:docMk/>
            <pc:sldMk cId="4204369371" sldId="420"/>
            <ac:picMk id="5" creationId="{57AC4112-FC4B-4F69-A31C-9081E646CC3A}"/>
          </ac:picMkLst>
        </pc:picChg>
        <pc:picChg chg="add">
          <ac:chgData name="Nives Frei Bingula" userId="036474b2-7d7d-46af-9c68-65020d415759" providerId="ADAL" clId="{8DD49381-6BA8-43FB-8100-0376EA2736A0}" dt="2021-03-22T14:35:33.005" v="921"/>
          <ac:picMkLst>
            <pc:docMk/>
            <pc:sldMk cId="4204369371" sldId="420"/>
            <ac:picMk id="6" creationId="{BBFBA0D3-CF07-4386-8A58-E99967557F87}"/>
          </ac:picMkLst>
        </pc:picChg>
        <pc:picChg chg="add">
          <ac:chgData name="Nives Frei Bingula" userId="036474b2-7d7d-46af-9c68-65020d415759" providerId="ADAL" clId="{8DD49381-6BA8-43FB-8100-0376EA2736A0}" dt="2021-03-23T07:15:46.350" v="1232"/>
          <ac:picMkLst>
            <pc:docMk/>
            <pc:sldMk cId="4204369371" sldId="420"/>
            <ac:picMk id="8" creationId="{FF334325-D213-4FB0-B1BD-DEEC57848B80}"/>
          </ac:picMkLst>
        </pc:picChg>
      </pc:sldChg>
      <pc:sldChg chg="addSp delSp">
        <pc:chgData name="Nives Frei Bingula" userId="036474b2-7d7d-46af-9c68-65020d415759" providerId="ADAL" clId="{8DD49381-6BA8-43FB-8100-0376EA2736A0}" dt="2021-03-23T07:15:38.140" v="1226"/>
        <pc:sldMkLst>
          <pc:docMk/>
          <pc:sldMk cId="2157469326" sldId="421"/>
        </pc:sldMkLst>
        <pc:picChg chg="del">
          <ac:chgData name="Nives Frei Bingula" userId="036474b2-7d7d-46af-9c68-65020d415759" providerId="ADAL" clId="{8DD49381-6BA8-43FB-8100-0376EA2736A0}" dt="2021-03-23T07:09:02.411" v="1085" actId="478"/>
          <ac:picMkLst>
            <pc:docMk/>
            <pc:sldMk cId="2157469326" sldId="421"/>
            <ac:picMk id="3" creationId="{111BE71F-79A9-4660-9E3E-162B6382641C}"/>
          </ac:picMkLst>
        </pc:picChg>
        <pc:picChg chg="add">
          <ac:chgData name="Nives Frei Bingula" userId="036474b2-7d7d-46af-9c68-65020d415759" providerId="ADAL" clId="{8DD49381-6BA8-43FB-8100-0376EA2736A0}" dt="2021-03-22T14:31:13.122" v="820"/>
          <ac:picMkLst>
            <pc:docMk/>
            <pc:sldMk cId="2157469326" sldId="421"/>
            <ac:picMk id="8" creationId="{D3E45E76-7764-470E-802C-7E436C52AB87}"/>
          </ac:picMkLst>
        </pc:picChg>
        <pc:picChg chg="add">
          <ac:chgData name="Nives Frei Bingula" userId="036474b2-7d7d-46af-9c68-65020d415759" providerId="ADAL" clId="{8DD49381-6BA8-43FB-8100-0376EA2736A0}" dt="2021-03-22T14:35:43.790" v="927"/>
          <ac:picMkLst>
            <pc:docMk/>
            <pc:sldMk cId="2157469326" sldId="421"/>
            <ac:picMk id="9" creationId="{FD8E5807-36A5-40AB-97A3-B095A948753B}"/>
          </ac:picMkLst>
        </pc:picChg>
        <pc:picChg chg="add">
          <ac:chgData name="Nives Frei Bingula" userId="036474b2-7d7d-46af-9c68-65020d415759" providerId="ADAL" clId="{8DD49381-6BA8-43FB-8100-0376EA2736A0}" dt="2021-03-23T07:15:38.140" v="1226"/>
          <ac:picMkLst>
            <pc:docMk/>
            <pc:sldMk cId="2157469326" sldId="421"/>
            <ac:picMk id="10" creationId="{F3840754-15B5-4B58-9860-3DFF4A9B18FA}"/>
          </ac:picMkLst>
        </pc:picChg>
      </pc:sldChg>
      <pc:sldChg chg="addSp delSp modSp">
        <pc:chgData name="Nives Frei Bingula" userId="036474b2-7d7d-46af-9c68-65020d415759" providerId="ADAL" clId="{8DD49381-6BA8-43FB-8100-0376EA2736A0}" dt="2021-03-23T07:56:33.605" v="1291" actId="790"/>
        <pc:sldMkLst>
          <pc:docMk/>
          <pc:sldMk cId="395755830" sldId="422"/>
        </pc:sldMkLst>
        <pc:spChg chg="mod">
          <ac:chgData name="Nives Frei Bingula" userId="036474b2-7d7d-46af-9c68-65020d415759" providerId="ADAL" clId="{8DD49381-6BA8-43FB-8100-0376EA2736A0}" dt="2021-03-23T07:56:33.605" v="1291" actId="790"/>
          <ac:spMkLst>
            <pc:docMk/>
            <pc:sldMk cId="395755830" sldId="422"/>
            <ac:spMk id="3" creationId="{A6F660B6-DE89-448E-B965-ADB2D5952597}"/>
          </ac:spMkLst>
        </pc:spChg>
        <pc:picChg chg="del">
          <ac:chgData name="Nives Frei Bingula" userId="036474b2-7d7d-46af-9c68-65020d415759" providerId="ADAL" clId="{8DD49381-6BA8-43FB-8100-0376EA2736A0}" dt="2021-03-23T07:10:02.413" v="1107" actId="478"/>
          <ac:picMkLst>
            <pc:docMk/>
            <pc:sldMk cId="395755830" sldId="422"/>
            <ac:picMk id="4" creationId="{AD23891C-A837-4B43-BEE7-A2AF10FA17E3}"/>
          </ac:picMkLst>
        </pc:picChg>
        <pc:picChg chg="add">
          <ac:chgData name="Nives Frei Bingula" userId="036474b2-7d7d-46af-9c68-65020d415759" providerId="ADAL" clId="{8DD49381-6BA8-43FB-8100-0376EA2736A0}" dt="2021-03-22T14:32:08.851" v="843"/>
          <ac:picMkLst>
            <pc:docMk/>
            <pc:sldMk cId="395755830" sldId="422"/>
            <ac:picMk id="5" creationId="{03C60A79-1645-4933-B66E-17E669DE93AF}"/>
          </ac:picMkLst>
        </pc:picChg>
        <pc:picChg chg="add">
          <ac:chgData name="Nives Frei Bingula" userId="036474b2-7d7d-46af-9c68-65020d415759" providerId="ADAL" clId="{8DD49381-6BA8-43FB-8100-0376EA2736A0}" dt="2021-03-22T14:36:24.973" v="950"/>
          <ac:picMkLst>
            <pc:docMk/>
            <pc:sldMk cId="395755830" sldId="422"/>
            <ac:picMk id="6" creationId="{0866D0DD-3969-4990-BCFC-D775AE23C827}"/>
          </ac:picMkLst>
        </pc:picChg>
        <pc:picChg chg="add">
          <ac:chgData name="Nives Frei Bingula" userId="036474b2-7d7d-46af-9c68-65020d415759" providerId="ADAL" clId="{8DD49381-6BA8-43FB-8100-0376EA2736A0}" dt="2021-03-23T07:14:24.516" v="1196"/>
          <ac:picMkLst>
            <pc:docMk/>
            <pc:sldMk cId="395755830" sldId="422"/>
            <ac:picMk id="7" creationId="{1676DA65-654E-4DE4-8D0A-AA8740FDB68A}"/>
          </ac:picMkLst>
        </pc:picChg>
      </pc:sldChg>
      <pc:sldChg chg="addSp delSp">
        <pc:chgData name="Nives Frei Bingula" userId="036474b2-7d7d-46af-9c68-65020d415759" providerId="ADAL" clId="{8DD49381-6BA8-43FB-8100-0376EA2736A0}" dt="2021-03-23T07:15:36.799" v="1225"/>
        <pc:sldMkLst>
          <pc:docMk/>
          <pc:sldMk cId="2688020332" sldId="423"/>
        </pc:sldMkLst>
        <pc:picChg chg="del">
          <ac:chgData name="Nives Frei Bingula" userId="036474b2-7d7d-46af-9c68-65020d415759" providerId="ADAL" clId="{8DD49381-6BA8-43FB-8100-0376EA2736A0}" dt="2021-03-23T07:09:03.925" v="1086" actId="478"/>
          <ac:picMkLst>
            <pc:docMk/>
            <pc:sldMk cId="2688020332" sldId="423"/>
            <ac:picMk id="3" creationId="{111BE71F-79A9-4660-9E3E-162B6382641C}"/>
          </ac:picMkLst>
        </pc:picChg>
        <pc:picChg chg="add">
          <ac:chgData name="Nives Frei Bingula" userId="036474b2-7d7d-46af-9c68-65020d415759" providerId="ADAL" clId="{8DD49381-6BA8-43FB-8100-0376EA2736A0}" dt="2021-03-22T14:31:15.182" v="821"/>
          <ac:picMkLst>
            <pc:docMk/>
            <pc:sldMk cId="2688020332" sldId="423"/>
            <ac:picMk id="8" creationId="{488173DB-9981-4F6F-A919-2923836580E6}"/>
          </ac:picMkLst>
        </pc:picChg>
        <pc:picChg chg="add">
          <ac:chgData name="Nives Frei Bingula" userId="036474b2-7d7d-46af-9c68-65020d415759" providerId="ADAL" clId="{8DD49381-6BA8-43FB-8100-0376EA2736A0}" dt="2021-03-22T14:35:44.664" v="928"/>
          <ac:picMkLst>
            <pc:docMk/>
            <pc:sldMk cId="2688020332" sldId="423"/>
            <ac:picMk id="9" creationId="{04240E9C-2DD8-4C61-88F8-EE7736F5D2D3}"/>
          </ac:picMkLst>
        </pc:picChg>
        <pc:picChg chg="add">
          <ac:chgData name="Nives Frei Bingula" userId="036474b2-7d7d-46af-9c68-65020d415759" providerId="ADAL" clId="{8DD49381-6BA8-43FB-8100-0376EA2736A0}" dt="2021-03-23T07:15:36.799" v="1225"/>
          <ac:picMkLst>
            <pc:docMk/>
            <pc:sldMk cId="2688020332" sldId="423"/>
            <ac:picMk id="10" creationId="{A33C886A-F697-42F7-8B0F-70109CC79948}"/>
          </ac:picMkLst>
        </pc:picChg>
      </pc:sldChg>
      <pc:sldChg chg="addSp delSp">
        <pc:chgData name="Nives Frei Bingula" userId="036474b2-7d7d-46af-9c68-65020d415759" providerId="ADAL" clId="{8DD49381-6BA8-43FB-8100-0376EA2736A0}" dt="2021-03-23T07:15:34.364" v="1224"/>
        <pc:sldMkLst>
          <pc:docMk/>
          <pc:sldMk cId="1756726113" sldId="424"/>
        </pc:sldMkLst>
        <pc:picChg chg="del">
          <ac:chgData name="Nives Frei Bingula" userId="036474b2-7d7d-46af-9c68-65020d415759" providerId="ADAL" clId="{8DD49381-6BA8-43FB-8100-0376EA2736A0}" dt="2021-03-23T07:09:06.140" v="1087" actId="478"/>
          <ac:picMkLst>
            <pc:docMk/>
            <pc:sldMk cId="1756726113" sldId="424"/>
            <ac:picMk id="3" creationId="{111BE71F-79A9-4660-9E3E-162B6382641C}"/>
          </ac:picMkLst>
        </pc:picChg>
        <pc:picChg chg="add">
          <ac:chgData name="Nives Frei Bingula" userId="036474b2-7d7d-46af-9c68-65020d415759" providerId="ADAL" clId="{8DD49381-6BA8-43FB-8100-0376EA2736A0}" dt="2021-03-22T14:31:16.931" v="822"/>
          <ac:picMkLst>
            <pc:docMk/>
            <pc:sldMk cId="1756726113" sldId="424"/>
            <ac:picMk id="6" creationId="{7C40EA0A-F8DE-402F-AB5A-9FA4E76B7A99}"/>
          </ac:picMkLst>
        </pc:picChg>
        <pc:picChg chg="add">
          <ac:chgData name="Nives Frei Bingula" userId="036474b2-7d7d-46af-9c68-65020d415759" providerId="ADAL" clId="{8DD49381-6BA8-43FB-8100-0376EA2736A0}" dt="2021-03-22T14:35:46.489" v="929"/>
          <ac:picMkLst>
            <pc:docMk/>
            <pc:sldMk cId="1756726113" sldId="424"/>
            <ac:picMk id="8" creationId="{23B5E692-B189-45C1-8B43-98E1C2F4C335}"/>
          </ac:picMkLst>
        </pc:picChg>
        <pc:picChg chg="add">
          <ac:chgData name="Nives Frei Bingula" userId="036474b2-7d7d-46af-9c68-65020d415759" providerId="ADAL" clId="{8DD49381-6BA8-43FB-8100-0376EA2736A0}" dt="2021-03-23T07:15:34.364" v="1224"/>
          <ac:picMkLst>
            <pc:docMk/>
            <pc:sldMk cId="1756726113" sldId="424"/>
            <ac:picMk id="9" creationId="{084EDFCC-498E-4A19-A869-86F60EBAC7D0}"/>
          </ac:picMkLst>
        </pc:picChg>
      </pc:sldChg>
      <pc:sldChg chg="addSp delSp">
        <pc:chgData name="Nives Frei Bingula" userId="036474b2-7d7d-46af-9c68-65020d415759" providerId="ADAL" clId="{8DD49381-6BA8-43FB-8100-0376EA2736A0}" dt="2021-03-23T07:12:44.629" v="1174"/>
        <pc:sldMkLst>
          <pc:docMk/>
          <pc:sldMk cId="1744211254" sldId="425"/>
        </pc:sldMkLst>
        <pc:picChg chg="del">
          <ac:chgData name="Nives Frei Bingula" userId="036474b2-7d7d-46af-9c68-65020d415759" providerId="ADAL" clId="{8DD49381-6BA8-43FB-8100-0376EA2736A0}" dt="2021-03-23T07:10:20.361" v="1115" actId="478"/>
          <ac:picMkLst>
            <pc:docMk/>
            <pc:sldMk cId="1744211254" sldId="425"/>
            <ac:picMk id="4" creationId="{D87F8707-6F8B-403F-85EE-0D384241E1B4}"/>
          </ac:picMkLst>
        </pc:picChg>
        <pc:picChg chg="add">
          <ac:chgData name="Nives Frei Bingula" userId="036474b2-7d7d-46af-9c68-65020d415759" providerId="ADAL" clId="{8DD49381-6BA8-43FB-8100-0376EA2736A0}" dt="2021-03-22T14:32:48.318" v="859"/>
          <ac:picMkLst>
            <pc:docMk/>
            <pc:sldMk cId="1744211254" sldId="425"/>
            <ac:picMk id="5" creationId="{FDC553FB-9113-4B38-BB8B-7784777DEFF8}"/>
          </ac:picMkLst>
        </pc:picChg>
        <pc:picChg chg="add">
          <ac:chgData name="Nives Frei Bingula" userId="036474b2-7d7d-46af-9c68-65020d415759" providerId="ADAL" clId="{8DD49381-6BA8-43FB-8100-0376EA2736A0}" dt="2021-03-22T14:36:54.668" v="964"/>
          <ac:picMkLst>
            <pc:docMk/>
            <pc:sldMk cId="1744211254" sldId="425"/>
            <ac:picMk id="6" creationId="{4C0300DB-71A4-434D-9915-89C694ADA916}"/>
          </ac:picMkLst>
        </pc:picChg>
        <pc:picChg chg="add">
          <ac:chgData name="Nives Frei Bingula" userId="036474b2-7d7d-46af-9c68-65020d415759" providerId="ADAL" clId="{8DD49381-6BA8-43FB-8100-0376EA2736A0}" dt="2021-03-23T07:12:44.629" v="1174"/>
          <ac:picMkLst>
            <pc:docMk/>
            <pc:sldMk cId="1744211254" sldId="425"/>
            <ac:picMk id="7" creationId="{2DCD7ECF-599C-43F5-AEE3-25AB5AFC00A0}"/>
          </ac:picMkLst>
        </pc:picChg>
      </pc:sldChg>
      <pc:sldChg chg="addSp delSp modSp">
        <pc:chgData name="Nives Frei Bingula" userId="036474b2-7d7d-46af-9c68-65020d415759" providerId="ADAL" clId="{8DD49381-6BA8-43FB-8100-0376EA2736A0}" dt="2021-03-23T07:15:33.023" v="1223" actId="167"/>
        <pc:sldMkLst>
          <pc:docMk/>
          <pc:sldMk cId="1437394986" sldId="426"/>
        </pc:sldMkLst>
        <pc:picChg chg="del">
          <ac:chgData name="Nives Frei Bingula" userId="036474b2-7d7d-46af-9c68-65020d415759" providerId="ADAL" clId="{8DD49381-6BA8-43FB-8100-0376EA2736A0}" dt="2021-03-23T07:09:08.449" v="1088" actId="478"/>
          <ac:picMkLst>
            <pc:docMk/>
            <pc:sldMk cId="1437394986" sldId="426"/>
            <ac:picMk id="3" creationId="{111BE71F-79A9-4660-9E3E-162B6382641C}"/>
          </ac:picMkLst>
        </pc:picChg>
        <pc:picChg chg="add">
          <ac:chgData name="Nives Frei Bingula" userId="036474b2-7d7d-46af-9c68-65020d415759" providerId="ADAL" clId="{8DD49381-6BA8-43FB-8100-0376EA2736A0}" dt="2021-03-22T14:31:18.382" v="823"/>
          <ac:picMkLst>
            <pc:docMk/>
            <pc:sldMk cId="1437394986" sldId="426"/>
            <ac:picMk id="5" creationId="{C9EFF9DC-CD5F-447B-9D79-6AEE447EDD1E}"/>
          </ac:picMkLst>
        </pc:picChg>
        <pc:picChg chg="add">
          <ac:chgData name="Nives Frei Bingula" userId="036474b2-7d7d-46af-9c68-65020d415759" providerId="ADAL" clId="{8DD49381-6BA8-43FB-8100-0376EA2736A0}" dt="2021-03-22T14:35:47.301" v="930"/>
          <ac:picMkLst>
            <pc:docMk/>
            <pc:sldMk cId="1437394986" sldId="426"/>
            <ac:picMk id="6" creationId="{E42100E5-4621-4316-87EB-5044406BFEB0}"/>
          </ac:picMkLst>
        </pc:picChg>
        <pc:picChg chg="add ord">
          <ac:chgData name="Nives Frei Bingula" userId="036474b2-7d7d-46af-9c68-65020d415759" providerId="ADAL" clId="{8DD49381-6BA8-43FB-8100-0376EA2736A0}" dt="2021-03-23T07:15:33.023" v="1223" actId="167"/>
          <ac:picMkLst>
            <pc:docMk/>
            <pc:sldMk cId="1437394986" sldId="426"/>
            <ac:picMk id="8" creationId="{E7679A70-A406-40B9-B5C3-78E788B8AD09}"/>
          </ac:picMkLst>
        </pc:picChg>
      </pc:sldChg>
      <pc:sldChg chg="addSp delSp">
        <pc:chgData name="Nives Frei Bingula" userId="036474b2-7d7d-46af-9c68-65020d415759" providerId="ADAL" clId="{8DD49381-6BA8-43FB-8100-0376EA2736A0}" dt="2021-03-23T07:15:17.075" v="1219"/>
        <pc:sldMkLst>
          <pc:docMk/>
          <pc:sldMk cId="3440041374" sldId="428"/>
        </pc:sldMkLst>
        <pc:picChg chg="del">
          <ac:chgData name="Nives Frei Bingula" userId="036474b2-7d7d-46af-9c68-65020d415759" providerId="ADAL" clId="{8DD49381-6BA8-43FB-8100-0376EA2736A0}" dt="2021-03-23T07:09:11.929" v="1090" actId="478"/>
          <ac:picMkLst>
            <pc:docMk/>
            <pc:sldMk cId="3440041374" sldId="428"/>
            <ac:picMk id="3" creationId="{111BE71F-79A9-4660-9E3E-162B6382641C}"/>
          </ac:picMkLst>
        </pc:picChg>
        <pc:picChg chg="add">
          <ac:chgData name="Nives Frei Bingula" userId="036474b2-7d7d-46af-9c68-65020d415759" providerId="ADAL" clId="{8DD49381-6BA8-43FB-8100-0376EA2736A0}" dt="2021-03-22T14:31:23.502" v="825"/>
          <ac:picMkLst>
            <pc:docMk/>
            <pc:sldMk cId="3440041374" sldId="428"/>
            <ac:picMk id="6" creationId="{991214CB-AA64-42AA-88BB-A09336744B4B}"/>
          </ac:picMkLst>
        </pc:picChg>
        <pc:picChg chg="add">
          <ac:chgData name="Nives Frei Bingula" userId="036474b2-7d7d-46af-9c68-65020d415759" providerId="ADAL" clId="{8DD49381-6BA8-43FB-8100-0376EA2736A0}" dt="2021-03-22T14:35:55.791" v="932"/>
          <ac:picMkLst>
            <pc:docMk/>
            <pc:sldMk cId="3440041374" sldId="428"/>
            <ac:picMk id="8" creationId="{F09E2ECA-4617-4692-A6A8-23C92BA831C6}"/>
          </ac:picMkLst>
        </pc:picChg>
        <pc:picChg chg="add">
          <ac:chgData name="Nives Frei Bingula" userId="036474b2-7d7d-46af-9c68-65020d415759" providerId="ADAL" clId="{8DD49381-6BA8-43FB-8100-0376EA2736A0}" dt="2021-03-23T07:15:17.075" v="1219"/>
          <ac:picMkLst>
            <pc:docMk/>
            <pc:sldMk cId="3440041374" sldId="428"/>
            <ac:picMk id="9" creationId="{BD50CC3D-23F8-4A2E-BBB7-86D8A22E87D9}"/>
          </ac:picMkLst>
        </pc:picChg>
      </pc:sldChg>
      <pc:sldChg chg="addSp delSp">
        <pc:chgData name="Nives Frei Bingula" userId="036474b2-7d7d-46af-9c68-65020d415759" providerId="ADAL" clId="{8DD49381-6BA8-43FB-8100-0376EA2736A0}" dt="2021-03-23T07:15:14.968" v="1218"/>
        <pc:sldMkLst>
          <pc:docMk/>
          <pc:sldMk cId="3262536037" sldId="429"/>
        </pc:sldMkLst>
        <pc:picChg chg="del">
          <ac:chgData name="Nives Frei Bingula" userId="036474b2-7d7d-46af-9c68-65020d415759" providerId="ADAL" clId="{8DD49381-6BA8-43FB-8100-0376EA2736A0}" dt="2021-03-23T07:09:31.562" v="1091" actId="478"/>
          <ac:picMkLst>
            <pc:docMk/>
            <pc:sldMk cId="3262536037" sldId="429"/>
            <ac:picMk id="3" creationId="{111BE71F-79A9-4660-9E3E-162B6382641C}"/>
          </ac:picMkLst>
        </pc:picChg>
        <pc:picChg chg="add">
          <ac:chgData name="Nives Frei Bingula" userId="036474b2-7d7d-46af-9c68-65020d415759" providerId="ADAL" clId="{8DD49381-6BA8-43FB-8100-0376EA2736A0}" dt="2021-03-22T14:31:28.542" v="826"/>
          <ac:picMkLst>
            <pc:docMk/>
            <pc:sldMk cId="3262536037" sldId="429"/>
            <ac:picMk id="5" creationId="{488D052F-E644-44F7-822B-81D8C47C2B38}"/>
          </ac:picMkLst>
        </pc:picChg>
        <pc:picChg chg="add">
          <ac:chgData name="Nives Frei Bingula" userId="036474b2-7d7d-46af-9c68-65020d415759" providerId="ADAL" clId="{8DD49381-6BA8-43FB-8100-0376EA2736A0}" dt="2021-03-22T14:35:58.069" v="933"/>
          <ac:picMkLst>
            <pc:docMk/>
            <pc:sldMk cId="3262536037" sldId="429"/>
            <ac:picMk id="8" creationId="{B75C1296-DCA4-447A-9CE0-4A3F1D9CFAD3}"/>
          </ac:picMkLst>
        </pc:picChg>
        <pc:picChg chg="add">
          <ac:chgData name="Nives Frei Bingula" userId="036474b2-7d7d-46af-9c68-65020d415759" providerId="ADAL" clId="{8DD49381-6BA8-43FB-8100-0376EA2736A0}" dt="2021-03-23T07:15:14.968" v="1218"/>
          <ac:picMkLst>
            <pc:docMk/>
            <pc:sldMk cId="3262536037" sldId="429"/>
            <ac:picMk id="9" creationId="{8A1CA790-204A-4FB7-B08C-F8ACFC9E2974}"/>
          </ac:picMkLst>
        </pc:picChg>
      </pc:sldChg>
      <pc:sldChg chg="addSp delSp">
        <pc:chgData name="Nives Frei Bingula" userId="036474b2-7d7d-46af-9c68-65020d415759" providerId="ADAL" clId="{8DD49381-6BA8-43FB-8100-0376EA2736A0}" dt="2021-03-23T07:15:13.674" v="1217"/>
        <pc:sldMkLst>
          <pc:docMk/>
          <pc:sldMk cId="782581186" sldId="430"/>
        </pc:sldMkLst>
        <pc:picChg chg="del">
          <ac:chgData name="Nives Frei Bingula" userId="036474b2-7d7d-46af-9c68-65020d415759" providerId="ADAL" clId="{8DD49381-6BA8-43FB-8100-0376EA2736A0}" dt="2021-03-23T07:09:32.998" v="1092" actId="478"/>
          <ac:picMkLst>
            <pc:docMk/>
            <pc:sldMk cId="782581186" sldId="430"/>
            <ac:picMk id="3" creationId="{111BE71F-79A9-4660-9E3E-162B6382641C}"/>
          </ac:picMkLst>
        </pc:picChg>
        <pc:picChg chg="add">
          <ac:chgData name="Nives Frei Bingula" userId="036474b2-7d7d-46af-9c68-65020d415759" providerId="ADAL" clId="{8DD49381-6BA8-43FB-8100-0376EA2736A0}" dt="2021-03-22T14:31:29.915" v="827"/>
          <ac:picMkLst>
            <pc:docMk/>
            <pc:sldMk cId="782581186" sldId="430"/>
            <ac:picMk id="5" creationId="{3C3CEC75-E974-4182-ACCB-6AEE126592EF}"/>
          </ac:picMkLst>
        </pc:picChg>
        <pc:picChg chg="add">
          <ac:chgData name="Nives Frei Bingula" userId="036474b2-7d7d-46af-9c68-65020d415759" providerId="ADAL" clId="{8DD49381-6BA8-43FB-8100-0376EA2736A0}" dt="2021-03-22T14:35:59.257" v="934"/>
          <ac:picMkLst>
            <pc:docMk/>
            <pc:sldMk cId="782581186" sldId="430"/>
            <ac:picMk id="6" creationId="{CB132303-413E-4EB7-BE98-9399AEA48357}"/>
          </ac:picMkLst>
        </pc:picChg>
        <pc:picChg chg="add">
          <ac:chgData name="Nives Frei Bingula" userId="036474b2-7d7d-46af-9c68-65020d415759" providerId="ADAL" clId="{8DD49381-6BA8-43FB-8100-0376EA2736A0}" dt="2021-03-23T07:15:13.674" v="1217"/>
          <ac:picMkLst>
            <pc:docMk/>
            <pc:sldMk cId="782581186" sldId="430"/>
            <ac:picMk id="8" creationId="{570C524C-63A9-48F7-A60F-8839316B499D}"/>
          </ac:picMkLst>
        </pc:picChg>
      </pc:sldChg>
      <pc:sldChg chg="addSp delSp">
        <pc:chgData name="Nives Frei Bingula" userId="036474b2-7d7d-46af-9c68-65020d415759" providerId="ADAL" clId="{8DD49381-6BA8-43FB-8100-0376EA2736A0}" dt="2021-03-23T07:12:34.284" v="1168"/>
        <pc:sldMkLst>
          <pc:docMk/>
          <pc:sldMk cId="4036344121" sldId="431"/>
        </pc:sldMkLst>
        <pc:picChg chg="del">
          <ac:chgData name="Nives Frei Bingula" userId="036474b2-7d7d-46af-9c68-65020d415759" providerId="ADAL" clId="{8DD49381-6BA8-43FB-8100-0376EA2736A0}" dt="2021-03-23T07:10:31.455" v="1121" actId="478"/>
          <ac:picMkLst>
            <pc:docMk/>
            <pc:sldMk cId="4036344121" sldId="431"/>
            <ac:picMk id="4" creationId="{F7A00938-4C67-4EAA-940E-0984E09EE2A0}"/>
          </ac:picMkLst>
        </pc:picChg>
        <pc:picChg chg="add">
          <ac:chgData name="Nives Frei Bingula" userId="036474b2-7d7d-46af-9c68-65020d415759" providerId="ADAL" clId="{8DD49381-6BA8-43FB-8100-0376EA2736A0}" dt="2021-03-22T14:33:02.365" v="866"/>
          <ac:picMkLst>
            <pc:docMk/>
            <pc:sldMk cId="4036344121" sldId="431"/>
            <ac:picMk id="5" creationId="{EDFFF343-E08B-4663-B02D-2187D323B639}"/>
          </ac:picMkLst>
        </pc:picChg>
        <pc:picChg chg="add">
          <ac:chgData name="Nives Frei Bingula" userId="036474b2-7d7d-46af-9c68-65020d415759" providerId="ADAL" clId="{8DD49381-6BA8-43FB-8100-0376EA2736A0}" dt="2021-03-22T14:37:04.640" v="970"/>
          <ac:picMkLst>
            <pc:docMk/>
            <pc:sldMk cId="4036344121" sldId="431"/>
            <ac:picMk id="6" creationId="{4A2F8CA6-78C3-4204-BD31-D3608CF7D91A}"/>
          </ac:picMkLst>
        </pc:picChg>
        <pc:picChg chg="add">
          <ac:chgData name="Nives Frei Bingula" userId="036474b2-7d7d-46af-9c68-65020d415759" providerId="ADAL" clId="{8DD49381-6BA8-43FB-8100-0376EA2736A0}" dt="2021-03-23T07:12:34.284" v="1168"/>
          <ac:picMkLst>
            <pc:docMk/>
            <pc:sldMk cId="4036344121" sldId="431"/>
            <ac:picMk id="7" creationId="{36F5F2E8-B7D8-4354-8A16-75D314DFED16}"/>
          </ac:picMkLst>
        </pc:picChg>
      </pc:sldChg>
      <pc:sldChg chg="addSp delSp modSp">
        <pc:chgData name="Nives Frei Bingula" userId="036474b2-7d7d-46af-9c68-65020d415759" providerId="ADAL" clId="{8DD49381-6BA8-43FB-8100-0376EA2736A0}" dt="2021-03-23T07:14:55.587" v="1211" actId="790"/>
        <pc:sldMkLst>
          <pc:docMk/>
          <pc:sldMk cId="1351060710" sldId="432"/>
        </pc:sldMkLst>
        <pc:spChg chg="mod">
          <ac:chgData name="Nives Frei Bingula" userId="036474b2-7d7d-46af-9c68-65020d415759" providerId="ADAL" clId="{8DD49381-6BA8-43FB-8100-0376EA2736A0}" dt="2021-03-23T07:14:55.587" v="1211" actId="790"/>
          <ac:spMkLst>
            <pc:docMk/>
            <pc:sldMk cId="1351060710" sldId="432"/>
            <ac:spMk id="4" creationId="{00000000-0000-0000-0000-000000000000}"/>
          </ac:spMkLst>
        </pc:spChg>
        <pc:picChg chg="del">
          <ac:chgData name="Nives Frei Bingula" userId="036474b2-7d7d-46af-9c68-65020d415759" providerId="ADAL" clId="{8DD49381-6BA8-43FB-8100-0376EA2736A0}" dt="2021-03-23T07:09:40.847" v="1096" actId="478"/>
          <ac:picMkLst>
            <pc:docMk/>
            <pc:sldMk cId="1351060710" sldId="432"/>
            <ac:picMk id="3" creationId="{111BE71F-79A9-4660-9E3E-162B6382641C}"/>
          </ac:picMkLst>
        </pc:picChg>
        <pc:picChg chg="add">
          <ac:chgData name="Nives Frei Bingula" userId="036474b2-7d7d-46af-9c68-65020d415759" providerId="ADAL" clId="{8DD49381-6BA8-43FB-8100-0376EA2736A0}" dt="2021-03-22T14:31:40.198" v="831"/>
          <ac:picMkLst>
            <pc:docMk/>
            <pc:sldMk cId="1351060710" sldId="432"/>
            <ac:picMk id="6" creationId="{A359286A-297D-4D43-87FE-ECEBE65B2A9F}"/>
          </ac:picMkLst>
        </pc:picChg>
        <pc:picChg chg="add">
          <ac:chgData name="Nives Frei Bingula" userId="036474b2-7d7d-46af-9c68-65020d415759" providerId="ADAL" clId="{8DD49381-6BA8-43FB-8100-0376EA2736A0}" dt="2021-03-22T14:36:04.810" v="938"/>
          <ac:picMkLst>
            <pc:docMk/>
            <pc:sldMk cId="1351060710" sldId="432"/>
            <ac:picMk id="8" creationId="{A7916206-6042-41B7-8872-DDF85581F27C}"/>
          </ac:picMkLst>
        </pc:picChg>
        <pc:picChg chg="add">
          <ac:chgData name="Nives Frei Bingula" userId="036474b2-7d7d-46af-9c68-65020d415759" providerId="ADAL" clId="{8DD49381-6BA8-43FB-8100-0376EA2736A0}" dt="2021-03-23T07:14:48.548" v="1210"/>
          <ac:picMkLst>
            <pc:docMk/>
            <pc:sldMk cId="1351060710" sldId="432"/>
            <ac:picMk id="9" creationId="{32D7FD9F-1D5E-467A-BE77-B45C5191B55D}"/>
          </ac:picMkLst>
        </pc:picChg>
      </pc:sldChg>
      <pc:sldChg chg="addSp delSp">
        <pc:chgData name="Nives Frei Bingula" userId="036474b2-7d7d-46af-9c68-65020d415759" providerId="ADAL" clId="{8DD49381-6BA8-43FB-8100-0376EA2736A0}" dt="2021-03-23T07:14:45.440" v="1208"/>
        <pc:sldMkLst>
          <pc:docMk/>
          <pc:sldMk cId="1000368279" sldId="433"/>
        </pc:sldMkLst>
        <pc:picChg chg="del">
          <ac:chgData name="Nives Frei Bingula" userId="036474b2-7d7d-46af-9c68-65020d415759" providerId="ADAL" clId="{8DD49381-6BA8-43FB-8100-0376EA2736A0}" dt="2021-03-23T07:09:45.139" v="1098" actId="478"/>
          <ac:picMkLst>
            <pc:docMk/>
            <pc:sldMk cId="1000368279" sldId="433"/>
            <ac:picMk id="3" creationId="{111BE71F-79A9-4660-9E3E-162B6382641C}"/>
          </ac:picMkLst>
        </pc:picChg>
        <pc:picChg chg="add">
          <ac:chgData name="Nives Frei Bingula" userId="036474b2-7d7d-46af-9c68-65020d415759" providerId="ADAL" clId="{8DD49381-6BA8-43FB-8100-0376EA2736A0}" dt="2021-03-22T14:31:46.268" v="833"/>
          <ac:picMkLst>
            <pc:docMk/>
            <pc:sldMk cId="1000368279" sldId="433"/>
            <ac:picMk id="6" creationId="{EA752294-26FD-4FD2-B059-3DA0AA34F65D}"/>
          </ac:picMkLst>
        </pc:picChg>
        <pc:picChg chg="add">
          <ac:chgData name="Nives Frei Bingula" userId="036474b2-7d7d-46af-9c68-65020d415759" providerId="ADAL" clId="{8DD49381-6BA8-43FB-8100-0376EA2736A0}" dt="2021-03-22T14:36:10.865" v="940"/>
          <ac:picMkLst>
            <pc:docMk/>
            <pc:sldMk cId="1000368279" sldId="433"/>
            <ac:picMk id="8" creationId="{DBFEE8AC-ECE6-43C9-8953-BF8E3CEFA5B3}"/>
          </ac:picMkLst>
        </pc:picChg>
        <pc:picChg chg="add">
          <ac:chgData name="Nives Frei Bingula" userId="036474b2-7d7d-46af-9c68-65020d415759" providerId="ADAL" clId="{8DD49381-6BA8-43FB-8100-0376EA2736A0}" dt="2021-03-23T07:14:45.440" v="1208"/>
          <ac:picMkLst>
            <pc:docMk/>
            <pc:sldMk cId="1000368279" sldId="433"/>
            <ac:picMk id="9" creationId="{6CBE26A2-E954-4826-8CC7-F57EF47D8508}"/>
          </ac:picMkLst>
        </pc:picChg>
      </pc:sldChg>
      <pc:sldChg chg="addSp delSp modSp">
        <pc:chgData name="Nives Frei Bingula" userId="036474b2-7d7d-46af-9c68-65020d415759" providerId="ADAL" clId="{8DD49381-6BA8-43FB-8100-0376EA2736A0}" dt="2021-03-22T14:30:29.555" v="799" actId="1076"/>
        <pc:sldMkLst>
          <pc:docMk/>
          <pc:sldMk cId="1961921936" sldId="434"/>
        </pc:sldMkLst>
        <pc:picChg chg="del">
          <ac:chgData name="Nives Frei Bingula" userId="036474b2-7d7d-46af-9c68-65020d415759" providerId="ADAL" clId="{8DD49381-6BA8-43FB-8100-0376EA2736A0}" dt="2021-03-22T14:05:54.894" v="742" actId="478"/>
          <ac:picMkLst>
            <pc:docMk/>
            <pc:sldMk cId="1961921936" sldId="434"/>
            <ac:picMk id="3" creationId="{111BE71F-79A9-4660-9E3E-162B6382641C}"/>
          </ac:picMkLst>
        </pc:picChg>
        <pc:picChg chg="add">
          <ac:chgData name="Nives Frei Bingula" userId="036474b2-7d7d-46af-9c68-65020d415759" providerId="ADAL" clId="{8DD49381-6BA8-43FB-8100-0376EA2736A0}" dt="2021-03-22T14:26:11.757" v="749"/>
          <ac:picMkLst>
            <pc:docMk/>
            <pc:sldMk cId="1961921936" sldId="434"/>
            <ac:picMk id="4" creationId="{6794BB58-AC03-4E22-8263-9B3261FE1D8E}"/>
          </ac:picMkLst>
        </pc:picChg>
        <pc:picChg chg="add">
          <ac:chgData name="Nives Frei Bingula" userId="036474b2-7d7d-46af-9c68-65020d415759" providerId="ADAL" clId="{8DD49381-6BA8-43FB-8100-0376EA2736A0}" dt="2021-03-22T14:27:05.580" v="761"/>
          <ac:picMkLst>
            <pc:docMk/>
            <pc:sldMk cId="1961921936" sldId="434"/>
            <ac:picMk id="5" creationId="{A38CD290-AF90-4C88-97C3-867F5F439632}"/>
          </ac:picMkLst>
        </pc:picChg>
        <pc:picChg chg="add mod">
          <ac:chgData name="Nives Frei Bingula" userId="036474b2-7d7d-46af-9c68-65020d415759" providerId="ADAL" clId="{8DD49381-6BA8-43FB-8100-0376EA2736A0}" dt="2021-03-22T14:30:29.555" v="799" actId="1076"/>
          <ac:picMkLst>
            <pc:docMk/>
            <pc:sldMk cId="1961921936" sldId="434"/>
            <ac:picMk id="6" creationId="{8C9C6CBD-750D-4368-8D88-F972142FFE1F}"/>
          </ac:picMkLst>
        </pc:picChg>
      </pc:sldChg>
      <pc:sldChg chg="addSp delSp">
        <pc:chgData name="Nives Frei Bingula" userId="036474b2-7d7d-46af-9c68-65020d415759" providerId="ADAL" clId="{8DD49381-6BA8-43FB-8100-0376EA2736A0}" dt="2021-03-22T14:27:19.780" v="763"/>
        <pc:sldMkLst>
          <pc:docMk/>
          <pc:sldMk cId="1261786558" sldId="435"/>
        </pc:sldMkLst>
        <pc:picChg chg="del">
          <ac:chgData name="Nives Frei Bingula" userId="036474b2-7d7d-46af-9c68-65020d415759" providerId="ADAL" clId="{8DD49381-6BA8-43FB-8100-0376EA2736A0}" dt="2021-03-22T14:05:38.275" v="734" actId="478"/>
          <ac:picMkLst>
            <pc:docMk/>
            <pc:sldMk cId="1261786558" sldId="435"/>
            <ac:picMk id="3" creationId="{111BE71F-79A9-4660-9E3E-162B6382641C}"/>
          </ac:picMkLst>
        </pc:picChg>
        <pc:picChg chg="add">
          <ac:chgData name="Nives Frei Bingula" userId="036474b2-7d7d-46af-9c68-65020d415759" providerId="ADAL" clId="{8DD49381-6BA8-43FB-8100-0376EA2736A0}" dt="2021-03-22T14:26:00.397" v="744"/>
          <ac:picMkLst>
            <pc:docMk/>
            <pc:sldMk cId="1261786558" sldId="435"/>
            <ac:picMk id="4" creationId="{335DA9E2-8986-4CD5-AC3E-62BF32AA3316}"/>
          </ac:picMkLst>
        </pc:picChg>
        <pc:picChg chg="add">
          <ac:chgData name="Nives Frei Bingula" userId="036474b2-7d7d-46af-9c68-65020d415759" providerId="ADAL" clId="{8DD49381-6BA8-43FB-8100-0376EA2736A0}" dt="2021-03-22T14:26:40.378" v="753"/>
          <ac:picMkLst>
            <pc:docMk/>
            <pc:sldMk cId="1261786558" sldId="435"/>
            <ac:picMk id="5" creationId="{160C642E-8CFE-4DAA-BC81-4235BC062038}"/>
          </ac:picMkLst>
        </pc:picChg>
        <pc:picChg chg="add">
          <ac:chgData name="Nives Frei Bingula" userId="036474b2-7d7d-46af-9c68-65020d415759" providerId="ADAL" clId="{8DD49381-6BA8-43FB-8100-0376EA2736A0}" dt="2021-03-22T14:27:19.780" v="763"/>
          <ac:picMkLst>
            <pc:docMk/>
            <pc:sldMk cId="1261786558" sldId="435"/>
            <ac:picMk id="6" creationId="{9C4A5E0E-0C9F-45C5-BAEF-6DF87914256F}"/>
          </ac:picMkLst>
        </pc:picChg>
      </pc:sldChg>
      <pc:sldChg chg="addSp delSp add del">
        <pc:chgData name="Nives Frei Bingula" userId="036474b2-7d7d-46af-9c68-65020d415759" providerId="ADAL" clId="{8DD49381-6BA8-43FB-8100-0376EA2736A0}" dt="2021-03-22T14:27:21.200" v="764"/>
        <pc:sldMkLst>
          <pc:docMk/>
          <pc:sldMk cId="1616813262" sldId="436"/>
        </pc:sldMkLst>
        <pc:picChg chg="del">
          <ac:chgData name="Nives Frei Bingula" userId="036474b2-7d7d-46af-9c68-65020d415759" providerId="ADAL" clId="{8DD49381-6BA8-43FB-8100-0376EA2736A0}" dt="2021-03-22T14:05:45.657" v="737" actId="478"/>
          <ac:picMkLst>
            <pc:docMk/>
            <pc:sldMk cId="1616813262" sldId="436"/>
            <ac:picMk id="3" creationId="{111BE71F-79A9-4660-9E3E-162B6382641C}"/>
          </ac:picMkLst>
        </pc:picChg>
        <pc:picChg chg="add">
          <ac:chgData name="Nives Frei Bingula" userId="036474b2-7d7d-46af-9c68-65020d415759" providerId="ADAL" clId="{8DD49381-6BA8-43FB-8100-0376EA2736A0}" dt="2021-03-22T14:26:01.880" v="745"/>
          <ac:picMkLst>
            <pc:docMk/>
            <pc:sldMk cId="1616813262" sldId="436"/>
            <ac:picMk id="4" creationId="{0CE5FCF0-44BD-45DC-9951-A82263EFC8E2}"/>
          </ac:picMkLst>
        </pc:picChg>
        <pc:picChg chg="add">
          <ac:chgData name="Nives Frei Bingula" userId="036474b2-7d7d-46af-9c68-65020d415759" providerId="ADAL" clId="{8DD49381-6BA8-43FB-8100-0376EA2736A0}" dt="2021-03-22T14:26:41.642" v="754"/>
          <ac:picMkLst>
            <pc:docMk/>
            <pc:sldMk cId="1616813262" sldId="436"/>
            <ac:picMk id="5" creationId="{FB6C07F4-7165-4F1D-BA2D-5EE6E9E72BC4}"/>
          </ac:picMkLst>
        </pc:picChg>
        <pc:picChg chg="add">
          <ac:chgData name="Nives Frei Bingula" userId="036474b2-7d7d-46af-9c68-65020d415759" providerId="ADAL" clId="{8DD49381-6BA8-43FB-8100-0376EA2736A0}" dt="2021-03-22T14:27:21.200" v="764"/>
          <ac:picMkLst>
            <pc:docMk/>
            <pc:sldMk cId="1616813262" sldId="436"/>
            <ac:picMk id="6" creationId="{F1E986C5-9DCD-4BE0-865B-555C5D6A4691}"/>
          </ac:picMkLst>
        </pc:picChg>
      </pc:sldChg>
      <pc:sldChg chg="addSp delSp">
        <pc:chgData name="Nives Frei Bingula" userId="036474b2-7d7d-46af-9c68-65020d415759" providerId="ADAL" clId="{8DD49381-6BA8-43FB-8100-0376EA2736A0}" dt="2021-03-22T14:27:42.262" v="767"/>
        <pc:sldMkLst>
          <pc:docMk/>
          <pc:sldMk cId="287435421" sldId="437"/>
        </pc:sldMkLst>
        <pc:picChg chg="del">
          <ac:chgData name="Nives Frei Bingula" userId="036474b2-7d7d-46af-9c68-65020d415759" providerId="ADAL" clId="{8DD49381-6BA8-43FB-8100-0376EA2736A0}" dt="2021-03-22T14:05:48.792" v="739" actId="478"/>
          <ac:picMkLst>
            <pc:docMk/>
            <pc:sldMk cId="287435421" sldId="437"/>
            <ac:picMk id="3" creationId="{111BE71F-79A9-4660-9E3E-162B6382641C}"/>
          </ac:picMkLst>
        </pc:picChg>
        <pc:picChg chg="add">
          <ac:chgData name="Nives Frei Bingula" userId="036474b2-7d7d-46af-9c68-65020d415759" providerId="ADAL" clId="{8DD49381-6BA8-43FB-8100-0376EA2736A0}" dt="2021-03-22T14:26:03.924" v="746"/>
          <ac:picMkLst>
            <pc:docMk/>
            <pc:sldMk cId="287435421" sldId="437"/>
            <ac:picMk id="4" creationId="{5BB02580-65DA-4977-B4D3-E8F80C1A7A41}"/>
          </ac:picMkLst>
        </pc:picChg>
        <pc:picChg chg="add">
          <ac:chgData name="Nives Frei Bingula" userId="036474b2-7d7d-46af-9c68-65020d415759" providerId="ADAL" clId="{8DD49381-6BA8-43FB-8100-0376EA2736A0}" dt="2021-03-22T14:26:59.306" v="758"/>
          <ac:picMkLst>
            <pc:docMk/>
            <pc:sldMk cId="287435421" sldId="437"/>
            <ac:picMk id="5" creationId="{FBF293DB-67C1-4859-A4FC-304AC59B8BAD}"/>
          </ac:picMkLst>
        </pc:picChg>
        <pc:picChg chg="add">
          <ac:chgData name="Nives Frei Bingula" userId="036474b2-7d7d-46af-9c68-65020d415759" providerId="ADAL" clId="{8DD49381-6BA8-43FB-8100-0376EA2736A0}" dt="2021-03-22T14:27:42.262" v="767"/>
          <ac:picMkLst>
            <pc:docMk/>
            <pc:sldMk cId="287435421" sldId="437"/>
            <ac:picMk id="6" creationId="{62519589-0803-4AB2-9EE7-56BE6F3067C7}"/>
          </ac:picMkLst>
        </pc:picChg>
      </pc:sldChg>
      <pc:sldChg chg="addSp delSp modSp">
        <pc:chgData name="Nives Frei Bingula" userId="036474b2-7d7d-46af-9c68-65020d415759" providerId="ADAL" clId="{8DD49381-6BA8-43FB-8100-0376EA2736A0}" dt="2021-03-22T14:28:04.498" v="771"/>
        <pc:sldMkLst>
          <pc:docMk/>
          <pc:sldMk cId="2629743152" sldId="438"/>
        </pc:sldMkLst>
        <pc:picChg chg="del">
          <ac:chgData name="Nives Frei Bingula" userId="036474b2-7d7d-46af-9c68-65020d415759" providerId="ADAL" clId="{8DD49381-6BA8-43FB-8100-0376EA2736A0}" dt="2021-03-22T14:05:47.248" v="738" actId="478"/>
          <ac:picMkLst>
            <pc:docMk/>
            <pc:sldMk cId="2629743152" sldId="438"/>
            <ac:picMk id="3" creationId="{111BE71F-79A9-4660-9E3E-162B6382641C}"/>
          </ac:picMkLst>
        </pc:picChg>
        <pc:picChg chg="add mod">
          <ac:chgData name="Nives Frei Bingula" userId="036474b2-7d7d-46af-9c68-65020d415759" providerId="ADAL" clId="{8DD49381-6BA8-43FB-8100-0376EA2736A0}" dt="2021-03-22T14:26:56.373" v="757" actId="1076"/>
          <ac:picMkLst>
            <pc:docMk/>
            <pc:sldMk cId="2629743152" sldId="438"/>
            <ac:picMk id="4" creationId="{4BA4CC4A-51BB-4610-BEA2-AA0D7794A4FE}"/>
          </ac:picMkLst>
        </pc:picChg>
        <pc:picChg chg="add mod">
          <ac:chgData name="Nives Frei Bingula" userId="036474b2-7d7d-46af-9c68-65020d415759" providerId="ADAL" clId="{8DD49381-6BA8-43FB-8100-0376EA2736A0}" dt="2021-03-22T14:27:26.537" v="766" actId="1076"/>
          <ac:picMkLst>
            <pc:docMk/>
            <pc:sldMk cId="2629743152" sldId="438"/>
            <ac:picMk id="5" creationId="{2E5EA6AC-8024-457B-B042-642683A4CAF0}"/>
          </ac:picMkLst>
        </pc:picChg>
        <pc:picChg chg="add">
          <ac:chgData name="Nives Frei Bingula" userId="036474b2-7d7d-46af-9c68-65020d415759" providerId="ADAL" clId="{8DD49381-6BA8-43FB-8100-0376EA2736A0}" dt="2021-03-22T14:28:04.498" v="771"/>
          <ac:picMkLst>
            <pc:docMk/>
            <pc:sldMk cId="2629743152" sldId="438"/>
            <ac:picMk id="6" creationId="{5084E83C-6C66-4858-AF8D-7DFCB89FEC30}"/>
          </ac:picMkLst>
        </pc:picChg>
      </pc:sldChg>
      <pc:sldChg chg="addSp delSp">
        <pc:chgData name="Nives Frei Bingula" userId="036474b2-7d7d-46af-9c68-65020d415759" providerId="ADAL" clId="{8DD49381-6BA8-43FB-8100-0376EA2736A0}" dt="2021-03-22T13:56:46.539" v="673"/>
        <pc:sldMkLst>
          <pc:docMk/>
          <pc:sldMk cId="2551987444" sldId="439"/>
        </pc:sldMkLst>
        <pc:picChg chg="del">
          <ac:chgData name="Nives Frei Bingula" userId="036474b2-7d7d-46af-9c68-65020d415759" providerId="ADAL" clId="{8DD49381-6BA8-43FB-8100-0376EA2736A0}" dt="2021-03-22T13:48:14.954" v="643" actId="478"/>
          <ac:picMkLst>
            <pc:docMk/>
            <pc:sldMk cId="2551987444" sldId="439"/>
            <ac:picMk id="3" creationId="{111BE71F-79A9-4660-9E3E-162B6382641C}"/>
          </ac:picMkLst>
        </pc:picChg>
        <pc:picChg chg="add">
          <ac:chgData name="Nives Frei Bingula" userId="036474b2-7d7d-46af-9c68-65020d415759" providerId="ADAL" clId="{8DD49381-6BA8-43FB-8100-0376EA2736A0}" dt="2021-03-22T13:48:15.157" v="644"/>
          <ac:picMkLst>
            <pc:docMk/>
            <pc:sldMk cId="2551987444" sldId="439"/>
            <ac:picMk id="6" creationId="{FED36AEC-E2FF-4C20-AFCE-81E383DA8F85}"/>
          </ac:picMkLst>
        </pc:picChg>
        <pc:picChg chg="add">
          <ac:chgData name="Nives Frei Bingula" userId="036474b2-7d7d-46af-9c68-65020d415759" providerId="ADAL" clId="{8DD49381-6BA8-43FB-8100-0376EA2736A0}" dt="2021-03-22T13:56:10.238" v="668"/>
          <ac:picMkLst>
            <pc:docMk/>
            <pc:sldMk cId="2551987444" sldId="439"/>
            <ac:picMk id="8" creationId="{6F7B4C23-48C3-4660-8ECB-330967FAF628}"/>
          </ac:picMkLst>
        </pc:picChg>
        <pc:picChg chg="add">
          <ac:chgData name="Nives Frei Bingula" userId="036474b2-7d7d-46af-9c68-65020d415759" providerId="ADAL" clId="{8DD49381-6BA8-43FB-8100-0376EA2736A0}" dt="2021-03-22T13:56:46.539" v="673"/>
          <ac:picMkLst>
            <pc:docMk/>
            <pc:sldMk cId="2551987444" sldId="439"/>
            <ac:picMk id="9" creationId="{FBA329D0-CE3A-4981-B7A6-44CD03589D9C}"/>
          </ac:picMkLst>
        </pc:picChg>
      </pc:sldChg>
      <pc:sldChg chg="addSp delSp modSp">
        <pc:chgData name="Nives Frei Bingula" userId="036474b2-7d7d-46af-9c68-65020d415759" providerId="ADAL" clId="{8DD49381-6BA8-43FB-8100-0376EA2736A0}" dt="2021-03-23T07:33:51.966" v="1262" actId="790"/>
        <pc:sldMkLst>
          <pc:docMk/>
          <pc:sldMk cId="2577299335" sldId="440"/>
        </pc:sldMkLst>
        <pc:spChg chg="mod">
          <ac:chgData name="Nives Frei Bingula" userId="036474b2-7d7d-46af-9c68-65020d415759" providerId="ADAL" clId="{8DD49381-6BA8-43FB-8100-0376EA2736A0}" dt="2021-03-23T07:33:51.966" v="1262" actId="790"/>
          <ac:spMkLst>
            <pc:docMk/>
            <pc:sldMk cId="2577299335" sldId="440"/>
            <ac:spMk id="7" creationId="{00000000-0000-0000-0000-000000000000}"/>
          </ac:spMkLst>
        </pc:spChg>
        <pc:picChg chg="del">
          <ac:chgData name="Nives Frei Bingula" userId="036474b2-7d7d-46af-9c68-65020d415759" providerId="ADAL" clId="{8DD49381-6BA8-43FB-8100-0376EA2736A0}" dt="2021-03-22T13:48:11.147" v="641" actId="478"/>
          <ac:picMkLst>
            <pc:docMk/>
            <pc:sldMk cId="2577299335" sldId="440"/>
            <ac:picMk id="3" creationId="{111BE71F-79A9-4660-9E3E-162B6382641C}"/>
          </ac:picMkLst>
        </pc:picChg>
        <pc:picChg chg="add">
          <ac:chgData name="Nives Frei Bingula" userId="036474b2-7d7d-46af-9c68-65020d415759" providerId="ADAL" clId="{8DD49381-6BA8-43FB-8100-0376EA2736A0}" dt="2021-03-22T13:48:11.335" v="642"/>
          <ac:picMkLst>
            <pc:docMk/>
            <pc:sldMk cId="2577299335" sldId="440"/>
            <ac:picMk id="6" creationId="{CD5FF026-EB62-4B17-B326-26F0166CA3CD}"/>
          </ac:picMkLst>
        </pc:picChg>
        <pc:picChg chg="add">
          <ac:chgData name="Nives Frei Bingula" userId="036474b2-7d7d-46af-9c68-65020d415759" providerId="ADAL" clId="{8DD49381-6BA8-43FB-8100-0376EA2736A0}" dt="2021-03-22T13:56:08.566" v="667"/>
          <ac:picMkLst>
            <pc:docMk/>
            <pc:sldMk cId="2577299335" sldId="440"/>
            <ac:picMk id="8" creationId="{F8D1FA02-2747-48B5-A027-2044668B92E5}"/>
          </ac:picMkLst>
        </pc:picChg>
        <pc:picChg chg="add">
          <ac:chgData name="Nives Frei Bingula" userId="036474b2-7d7d-46af-9c68-65020d415759" providerId="ADAL" clId="{8DD49381-6BA8-43FB-8100-0376EA2736A0}" dt="2021-03-22T13:56:43.404" v="672"/>
          <ac:picMkLst>
            <pc:docMk/>
            <pc:sldMk cId="2577299335" sldId="440"/>
            <ac:picMk id="9" creationId="{EA4376C6-EB0C-4139-8D95-2FBFC1B59FBC}"/>
          </ac:picMkLst>
        </pc:picChg>
      </pc:sldChg>
      <pc:sldChg chg="addSp delSp modSp">
        <pc:chgData name="Nives Frei Bingula" userId="036474b2-7d7d-46af-9c68-65020d415759" providerId="ADAL" clId="{8DD49381-6BA8-43FB-8100-0376EA2736A0}" dt="2021-03-22T13:10:53.853" v="386" actId="1076"/>
        <pc:sldMkLst>
          <pc:docMk/>
          <pc:sldMk cId="3292364692" sldId="441"/>
        </pc:sldMkLst>
        <pc:picChg chg="add del mod">
          <ac:chgData name="Nives Frei Bingula" userId="036474b2-7d7d-46af-9c68-65020d415759" providerId="ADAL" clId="{8DD49381-6BA8-43FB-8100-0376EA2736A0}" dt="2021-03-22T13:03:48.204" v="342"/>
          <ac:picMkLst>
            <pc:docMk/>
            <pc:sldMk cId="3292364692" sldId="441"/>
            <ac:picMk id="2" creationId="{40A004AE-3929-4985-9415-73C6B6FD4AB7}"/>
          </ac:picMkLst>
        </pc:picChg>
        <pc:picChg chg="del">
          <ac:chgData name="Nives Frei Bingula" userId="036474b2-7d7d-46af-9c68-65020d415759" providerId="ADAL" clId="{8DD49381-6BA8-43FB-8100-0376EA2736A0}" dt="2021-03-22T13:00:35.448" v="301" actId="478"/>
          <ac:picMkLst>
            <pc:docMk/>
            <pc:sldMk cId="3292364692" sldId="441"/>
            <ac:picMk id="3" creationId="{111BE71F-79A9-4660-9E3E-162B6382641C}"/>
          </ac:picMkLst>
        </pc:picChg>
        <pc:picChg chg="add del mod">
          <ac:chgData name="Nives Frei Bingula" userId="036474b2-7d7d-46af-9c68-65020d415759" providerId="ADAL" clId="{8DD49381-6BA8-43FB-8100-0376EA2736A0}" dt="2021-03-22T13:06:23.852" v="358" actId="478"/>
          <ac:picMkLst>
            <pc:docMk/>
            <pc:sldMk cId="3292364692" sldId="441"/>
            <ac:picMk id="4" creationId="{9401D0A3-EFD4-498F-9664-168660B4D118}"/>
          </ac:picMkLst>
        </pc:picChg>
        <pc:picChg chg="add mod">
          <ac:chgData name="Nives Frei Bingula" userId="036474b2-7d7d-46af-9c68-65020d415759" providerId="ADAL" clId="{8DD49381-6BA8-43FB-8100-0376EA2736A0}" dt="2021-03-22T13:07:01.818" v="366" actId="1076"/>
          <ac:picMkLst>
            <pc:docMk/>
            <pc:sldMk cId="3292364692" sldId="441"/>
            <ac:picMk id="5" creationId="{0C255D4D-9BA2-4C26-ACF3-299E70409435}"/>
          </ac:picMkLst>
        </pc:picChg>
        <pc:picChg chg="add mod">
          <ac:chgData name="Nives Frei Bingula" userId="036474b2-7d7d-46af-9c68-65020d415759" providerId="ADAL" clId="{8DD49381-6BA8-43FB-8100-0376EA2736A0}" dt="2021-03-22T13:10:53.853" v="386" actId="1076"/>
          <ac:picMkLst>
            <pc:docMk/>
            <pc:sldMk cId="3292364692" sldId="441"/>
            <ac:picMk id="6" creationId="{89957CA7-4FEE-4141-905B-C04091EC084E}"/>
          </ac:picMkLst>
        </pc:picChg>
        <pc:picChg chg="add">
          <ac:chgData name="Nives Frei Bingula" userId="036474b2-7d7d-46af-9c68-65020d415759" providerId="ADAL" clId="{8DD49381-6BA8-43FB-8100-0376EA2736A0}" dt="2021-03-22T13:06:37.757" v="361"/>
          <ac:picMkLst>
            <pc:docMk/>
            <pc:sldMk cId="3292364692" sldId="441"/>
            <ac:picMk id="9" creationId="{83325BB7-BD9A-4C48-BCB8-A38A85E19A79}"/>
          </ac:picMkLst>
        </pc:picChg>
      </pc:sldChg>
      <pc:sldChg chg="addSp delSp modSp">
        <pc:chgData name="Nives Frei Bingula" userId="036474b2-7d7d-46af-9c68-65020d415759" providerId="ADAL" clId="{8DD49381-6BA8-43FB-8100-0376EA2736A0}" dt="2021-03-22T13:11:25.201" v="390"/>
        <pc:sldMkLst>
          <pc:docMk/>
          <pc:sldMk cId="939622209" sldId="442"/>
        </pc:sldMkLst>
        <pc:spChg chg="add del">
          <ac:chgData name="Nives Frei Bingula" userId="036474b2-7d7d-46af-9c68-65020d415759" providerId="ADAL" clId="{8DD49381-6BA8-43FB-8100-0376EA2736A0}" dt="2021-03-22T13:03:47.689" v="340"/>
          <ac:spMkLst>
            <pc:docMk/>
            <pc:sldMk cId="939622209" sldId="442"/>
            <ac:spMk id="5" creationId="{FD6CE3A7-34CD-4B0F-83D9-92E3C11C1328}"/>
          </ac:spMkLst>
        </pc:spChg>
        <pc:spChg chg="mod">
          <ac:chgData name="Nives Frei Bingula" userId="036474b2-7d7d-46af-9c68-65020d415759" providerId="ADAL" clId="{8DD49381-6BA8-43FB-8100-0376EA2736A0}" dt="2021-03-22T13:07:29.892" v="369" actId="790"/>
          <ac:spMkLst>
            <pc:docMk/>
            <pc:sldMk cId="939622209" sldId="442"/>
            <ac:spMk id="7" creationId="{00000000-0000-0000-0000-000000000000}"/>
          </ac:spMkLst>
        </pc:spChg>
        <pc:picChg chg="add del mod ord">
          <ac:chgData name="Nives Frei Bingula" userId="036474b2-7d7d-46af-9c68-65020d415759" providerId="ADAL" clId="{8DD49381-6BA8-43FB-8100-0376EA2736A0}" dt="2021-03-22T13:11:24.546" v="389" actId="478"/>
          <ac:picMkLst>
            <pc:docMk/>
            <pc:sldMk cId="939622209" sldId="442"/>
            <ac:picMk id="2" creationId="{9EF8BDAA-7AE3-4545-A3E3-5382494A27F8}"/>
          </ac:picMkLst>
        </pc:picChg>
        <pc:picChg chg="del">
          <ac:chgData name="Nives Frei Bingula" userId="036474b2-7d7d-46af-9c68-65020d415759" providerId="ADAL" clId="{8DD49381-6BA8-43FB-8100-0376EA2736A0}" dt="2021-03-22T13:00:38.880" v="302" actId="478"/>
          <ac:picMkLst>
            <pc:docMk/>
            <pc:sldMk cId="939622209" sldId="442"/>
            <ac:picMk id="3" creationId="{111BE71F-79A9-4660-9E3E-162B6382641C}"/>
          </ac:picMkLst>
        </pc:picChg>
        <pc:picChg chg="add">
          <ac:chgData name="Nives Frei Bingula" userId="036474b2-7d7d-46af-9c68-65020d415759" providerId="ADAL" clId="{8DD49381-6BA8-43FB-8100-0376EA2736A0}" dt="2021-03-22T13:07:56.997" v="372"/>
          <ac:picMkLst>
            <pc:docMk/>
            <pc:sldMk cId="939622209" sldId="442"/>
            <ac:picMk id="8" creationId="{F94A0AA3-011E-44F3-8D7E-C2A8E78B1A5A}"/>
          </ac:picMkLst>
        </pc:picChg>
        <pc:picChg chg="add">
          <ac:chgData name="Nives Frei Bingula" userId="036474b2-7d7d-46af-9c68-65020d415759" providerId="ADAL" clId="{8DD49381-6BA8-43FB-8100-0376EA2736A0}" dt="2021-03-22T13:08:26.321" v="375"/>
          <ac:picMkLst>
            <pc:docMk/>
            <pc:sldMk cId="939622209" sldId="442"/>
            <ac:picMk id="9" creationId="{95351AA0-9A61-4D90-ABA2-2438B3DE18FC}"/>
          </ac:picMkLst>
        </pc:picChg>
        <pc:picChg chg="add">
          <ac:chgData name="Nives Frei Bingula" userId="036474b2-7d7d-46af-9c68-65020d415759" providerId="ADAL" clId="{8DD49381-6BA8-43FB-8100-0376EA2736A0}" dt="2021-03-22T13:11:25.201" v="390"/>
          <ac:picMkLst>
            <pc:docMk/>
            <pc:sldMk cId="939622209" sldId="442"/>
            <ac:picMk id="10" creationId="{B7DEB914-2D70-4D78-86BC-F6145D663F28}"/>
          </ac:picMkLst>
        </pc:picChg>
      </pc:sldChg>
      <pc:sldChg chg="addSp delSp modSp">
        <pc:chgData name="Nives Frei Bingula" userId="036474b2-7d7d-46af-9c68-65020d415759" providerId="ADAL" clId="{8DD49381-6BA8-43FB-8100-0376EA2736A0}" dt="2021-03-22T13:11:29.615" v="391"/>
        <pc:sldMkLst>
          <pc:docMk/>
          <pc:sldMk cId="3971092851" sldId="443"/>
        </pc:sldMkLst>
        <pc:spChg chg="add del mod">
          <ac:chgData name="Nives Frei Bingula" userId="036474b2-7d7d-46af-9c68-65020d415759" providerId="ADAL" clId="{8DD49381-6BA8-43FB-8100-0376EA2736A0}" dt="2021-03-22T13:03:47.502" v="339"/>
          <ac:spMkLst>
            <pc:docMk/>
            <pc:sldMk cId="3971092851" sldId="443"/>
            <ac:spMk id="5" creationId="{DF9C4177-D109-47B4-A51F-D99234DE558E}"/>
          </ac:spMkLst>
        </pc:spChg>
        <pc:picChg chg="del">
          <ac:chgData name="Nives Frei Bingula" userId="036474b2-7d7d-46af-9c68-65020d415759" providerId="ADAL" clId="{8DD49381-6BA8-43FB-8100-0376EA2736A0}" dt="2021-03-22T13:00:41.126" v="303" actId="478"/>
          <ac:picMkLst>
            <pc:docMk/>
            <pc:sldMk cId="3971092851" sldId="443"/>
            <ac:picMk id="3" creationId="{111BE71F-79A9-4660-9E3E-162B6382641C}"/>
          </ac:picMkLst>
        </pc:picChg>
        <pc:picChg chg="add mod">
          <ac:chgData name="Nives Frei Bingula" userId="036474b2-7d7d-46af-9c68-65020d415759" providerId="ADAL" clId="{8DD49381-6BA8-43FB-8100-0376EA2736A0}" dt="2021-03-22T13:08:39.413" v="377" actId="1076"/>
          <ac:picMkLst>
            <pc:docMk/>
            <pc:sldMk cId="3971092851" sldId="443"/>
            <ac:picMk id="6" creationId="{3B8E110B-E579-4925-B9F6-7B20338E21A8}"/>
          </ac:picMkLst>
        </pc:picChg>
        <pc:picChg chg="add">
          <ac:chgData name="Nives Frei Bingula" userId="036474b2-7d7d-46af-9c68-65020d415759" providerId="ADAL" clId="{8DD49381-6BA8-43FB-8100-0376EA2736A0}" dt="2021-03-22T13:09:53.930" v="381"/>
          <ac:picMkLst>
            <pc:docMk/>
            <pc:sldMk cId="3971092851" sldId="443"/>
            <ac:picMk id="8" creationId="{F5967188-F5AC-4E5E-B92C-7B503310FD3D}"/>
          </ac:picMkLst>
        </pc:picChg>
        <pc:picChg chg="add del">
          <ac:chgData name="Nives Frei Bingula" userId="036474b2-7d7d-46af-9c68-65020d415759" providerId="ADAL" clId="{8DD49381-6BA8-43FB-8100-0376EA2736A0}" dt="2021-03-22T13:11:11.126" v="388" actId="478"/>
          <ac:picMkLst>
            <pc:docMk/>
            <pc:sldMk cId="3971092851" sldId="443"/>
            <ac:picMk id="9" creationId="{24C6B23A-B442-4A33-9884-99D674705A48}"/>
          </ac:picMkLst>
        </pc:picChg>
        <pc:picChg chg="add">
          <ac:chgData name="Nives Frei Bingula" userId="036474b2-7d7d-46af-9c68-65020d415759" providerId="ADAL" clId="{8DD49381-6BA8-43FB-8100-0376EA2736A0}" dt="2021-03-22T13:10:21.269" v="385"/>
          <ac:picMkLst>
            <pc:docMk/>
            <pc:sldMk cId="3971092851" sldId="443"/>
            <ac:picMk id="10" creationId="{8BD3F213-D062-4D9D-91FB-2E20E8BB4E0C}"/>
          </ac:picMkLst>
        </pc:picChg>
        <pc:picChg chg="add">
          <ac:chgData name="Nives Frei Bingula" userId="036474b2-7d7d-46af-9c68-65020d415759" providerId="ADAL" clId="{8DD49381-6BA8-43FB-8100-0376EA2736A0}" dt="2021-03-22T13:11:29.615" v="391"/>
          <ac:picMkLst>
            <pc:docMk/>
            <pc:sldMk cId="3971092851" sldId="443"/>
            <ac:picMk id="11" creationId="{3A31EF4A-7D50-4620-A673-E171B282B2B4}"/>
          </ac:picMkLst>
        </pc:picChg>
      </pc:sldChg>
      <pc:sldChg chg="addSp delSp">
        <pc:chgData name="Nives Frei Bingula" userId="036474b2-7d7d-46af-9c68-65020d415759" providerId="ADAL" clId="{8DD49381-6BA8-43FB-8100-0376EA2736A0}" dt="2021-03-22T14:27:44.946" v="768"/>
        <pc:sldMkLst>
          <pc:docMk/>
          <pc:sldMk cId="2813927659" sldId="444"/>
        </pc:sldMkLst>
        <pc:picChg chg="del">
          <ac:chgData name="Nives Frei Bingula" userId="036474b2-7d7d-46af-9c68-65020d415759" providerId="ADAL" clId="{8DD49381-6BA8-43FB-8100-0376EA2736A0}" dt="2021-03-22T14:05:51.118" v="740" actId="478"/>
          <ac:picMkLst>
            <pc:docMk/>
            <pc:sldMk cId="2813927659" sldId="444"/>
            <ac:picMk id="3" creationId="{111BE71F-79A9-4660-9E3E-162B6382641C}"/>
          </ac:picMkLst>
        </pc:picChg>
        <pc:picChg chg="add">
          <ac:chgData name="Nives Frei Bingula" userId="036474b2-7d7d-46af-9c68-65020d415759" providerId="ADAL" clId="{8DD49381-6BA8-43FB-8100-0376EA2736A0}" dt="2021-03-22T14:26:07.341" v="747"/>
          <ac:picMkLst>
            <pc:docMk/>
            <pc:sldMk cId="2813927659" sldId="444"/>
            <ac:picMk id="4" creationId="{47CEE86E-D58D-4CA3-84AF-C956847D6205}"/>
          </ac:picMkLst>
        </pc:picChg>
        <pc:picChg chg="add">
          <ac:chgData name="Nives Frei Bingula" userId="036474b2-7d7d-46af-9c68-65020d415759" providerId="ADAL" clId="{8DD49381-6BA8-43FB-8100-0376EA2736A0}" dt="2021-03-22T14:27:01.304" v="759"/>
          <ac:picMkLst>
            <pc:docMk/>
            <pc:sldMk cId="2813927659" sldId="444"/>
            <ac:picMk id="5" creationId="{E806AFA9-9AAC-4441-BFA5-F22E69C9F2C7}"/>
          </ac:picMkLst>
        </pc:picChg>
        <pc:picChg chg="add">
          <ac:chgData name="Nives Frei Bingula" userId="036474b2-7d7d-46af-9c68-65020d415759" providerId="ADAL" clId="{8DD49381-6BA8-43FB-8100-0376EA2736A0}" dt="2021-03-22T14:27:44.946" v="768"/>
          <ac:picMkLst>
            <pc:docMk/>
            <pc:sldMk cId="2813927659" sldId="444"/>
            <ac:picMk id="6" creationId="{83B9551A-4FDA-401C-9123-54B297B69326}"/>
          </ac:picMkLst>
        </pc:picChg>
      </pc:sldChg>
      <pc:sldChg chg="addSp delSp">
        <pc:chgData name="Nives Frei Bingula" userId="036474b2-7d7d-46af-9c68-65020d415759" providerId="ADAL" clId="{8DD49381-6BA8-43FB-8100-0376EA2736A0}" dt="2021-03-22T14:27:46.725" v="769"/>
        <pc:sldMkLst>
          <pc:docMk/>
          <pc:sldMk cId="1030799630" sldId="445"/>
        </pc:sldMkLst>
        <pc:picChg chg="del">
          <ac:chgData name="Nives Frei Bingula" userId="036474b2-7d7d-46af-9c68-65020d415759" providerId="ADAL" clId="{8DD49381-6BA8-43FB-8100-0376EA2736A0}" dt="2021-03-22T14:05:53.287" v="741" actId="478"/>
          <ac:picMkLst>
            <pc:docMk/>
            <pc:sldMk cId="1030799630" sldId="445"/>
            <ac:picMk id="3" creationId="{111BE71F-79A9-4660-9E3E-162B6382641C}"/>
          </ac:picMkLst>
        </pc:picChg>
        <pc:picChg chg="add">
          <ac:chgData name="Nives Frei Bingula" userId="036474b2-7d7d-46af-9c68-65020d415759" providerId="ADAL" clId="{8DD49381-6BA8-43FB-8100-0376EA2736A0}" dt="2021-03-22T14:26:09.042" v="748"/>
          <ac:picMkLst>
            <pc:docMk/>
            <pc:sldMk cId="1030799630" sldId="445"/>
            <ac:picMk id="4" creationId="{7BE66CE2-BD4F-4692-BE94-27FDBADDA012}"/>
          </ac:picMkLst>
        </pc:picChg>
        <pc:picChg chg="add">
          <ac:chgData name="Nives Frei Bingula" userId="036474b2-7d7d-46af-9c68-65020d415759" providerId="ADAL" clId="{8DD49381-6BA8-43FB-8100-0376EA2736A0}" dt="2021-03-22T14:27:04.018" v="760"/>
          <ac:picMkLst>
            <pc:docMk/>
            <pc:sldMk cId="1030799630" sldId="445"/>
            <ac:picMk id="5" creationId="{D870563E-F476-4F96-A45C-C687D9B4BD5A}"/>
          </ac:picMkLst>
        </pc:picChg>
        <pc:picChg chg="add">
          <ac:chgData name="Nives Frei Bingula" userId="036474b2-7d7d-46af-9c68-65020d415759" providerId="ADAL" clId="{8DD49381-6BA8-43FB-8100-0376EA2736A0}" dt="2021-03-22T14:27:46.725" v="769"/>
          <ac:picMkLst>
            <pc:docMk/>
            <pc:sldMk cId="1030799630" sldId="445"/>
            <ac:picMk id="6" creationId="{BB36467E-2F2D-4D0A-9E0F-EA890DDC96A1}"/>
          </ac:picMkLst>
        </pc:picChg>
      </pc:sldChg>
      <pc:sldChg chg="addSp delSp">
        <pc:chgData name="Nives Frei Bingula" userId="036474b2-7d7d-46af-9c68-65020d415759" providerId="ADAL" clId="{8DD49381-6BA8-43FB-8100-0376EA2736A0}" dt="2021-03-22T14:34:59.982" v="908"/>
        <pc:sldMkLst>
          <pc:docMk/>
          <pc:sldMk cId="1014739301" sldId="446"/>
        </pc:sldMkLst>
        <pc:picChg chg="del">
          <ac:chgData name="Nives Frei Bingula" userId="036474b2-7d7d-46af-9c68-65020d415759" providerId="ADAL" clId="{8DD49381-6BA8-43FB-8100-0376EA2736A0}" dt="2021-03-22T14:29:57.469" v="787" actId="478"/>
          <ac:picMkLst>
            <pc:docMk/>
            <pc:sldMk cId="1014739301" sldId="446"/>
            <ac:picMk id="3" creationId="{111BE71F-79A9-4660-9E3E-162B6382641C}"/>
          </ac:picMkLst>
        </pc:picChg>
        <pc:picChg chg="add">
          <ac:chgData name="Nives Frei Bingula" userId="036474b2-7d7d-46af-9c68-65020d415759" providerId="ADAL" clId="{8DD49381-6BA8-43FB-8100-0376EA2736A0}" dt="2021-03-22T14:30:16.679" v="794"/>
          <ac:picMkLst>
            <pc:docMk/>
            <pc:sldMk cId="1014739301" sldId="446"/>
            <ac:picMk id="5" creationId="{BE14AD8F-1B42-4361-9E6C-19C1E843B55C}"/>
          </ac:picMkLst>
        </pc:picChg>
        <pc:picChg chg="add">
          <ac:chgData name="Nives Frei Bingula" userId="036474b2-7d7d-46af-9c68-65020d415759" providerId="ADAL" clId="{8DD49381-6BA8-43FB-8100-0376EA2736A0}" dt="2021-03-22T14:30:36.639" v="803"/>
          <ac:picMkLst>
            <pc:docMk/>
            <pc:sldMk cId="1014739301" sldId="446"/>
            <ac:picMk id="6" creationId="{6B0EBCF9-CED7-4D91-A9C1-B2C15640E38A}"/>
          </ac:picMkLst>
        </pc:picChg>
        <pc:picChg chg="add">
          <ac:chgData name="Nives Frei Bingula" userId="036474b2-7d7d-46af-9c68-65020d415759" providerId="ADAL" clId="{8DD49381-6BA8-43FB-8100-0376EA2736A0}" dt="2021-03-22T14:34:59.982" v="908"/>
          <ac:picMkLst>
            <pc:docMk/>
            <pc:sldMk cId="1014739301" sldId="446"/>
            <ac:picMk id="8" creationId="{73C33353-6685-4F52-BC7C-1E12BAF42BB7}"/>
          </ac:picMkLst>
        </pc:picChg>
      </pc:sldChg>
      <pc:sldChg chg="addSp delSp">
        <pc:chgData name="Nives Frei Bingula" userId="036474b2-7d7d-46af-9c68-65020d415759" providerId="ADAL" clId="{8DD49381-6BA8-43FB-8100-0376EA2736A0}" dt="2021-03-22T14:35:01.886" v="909"/>
        <pc:sldMkLst>
          <pc:docMk/>
          <pc:sldMk cId="2619854172" sldId="447"/>
        </pc:sldMkLst>
        <pc:picChg chg="del">
          <ac:chgData name="Nives Frei Bingula" userId="036474b2-7d7d-46af-9c68-65020d415759" providerId="ADAL" clId="{8DD49381-6BA8-43FB-8100-0376EA2736A0}" dt="2021-03-22T14:29:59.481" v="788" actId="478"/>
          <ac:picMkLst>
            <pc:docMk/>
            <pc:sldMk cId="2619854172" sldId="447"/>
            <ac:picMk id="3" creationId="{111BE71F-79A9-4660-9E3E-162B6382641C}"/>
          </ac:picMkLst>
        </pc:picChg>
        <pc:picChg chg="add">
          <ac:chgData name="Nives Frei Bingula" userId="036474b2-7d7d-46af-9c68-65020d415759" providerId="ADAL" clId="{8DD49381-6BA8-43FB-8100-0376EA2736A0}" dt="2021-03-22T14:30:15.493" v="793"/>
          <ac:picMkLst>
            <pc:docMk/>
            <pc:sldMk cId="2619854172" sldId="447"/>
            <ac:picMk id="5" creationId="{1EC22970-4E89-476A-8DA0-EAD15CE0265E}"/>
          </ac:picMkLst>
        </pc:picChg>
        <pc:picChg chg="add">
          <ac:chgData name="Nives Frei Bingula" userId="036474b2-7d7d-46af-9c68-65020d415759" providerId="ADAL" clId="{8DD49381-6BA8-43FB-8100-0376EA2736A0}" dt="2021-03-22T14:30:38.808" v="804"/>
          <ac:picMkLst>
            <pc:docMk/>
            <pc:sldMk cId="2619854172" sldId="447"/>
            <ac:picMk id="6" creationId="{BD0B87F0-93BC-4DD4-87D9-E4349739B32A}"/>
          </ac:picMkLst>
        </pc:picChg>
        <pc:picChg chg="add">
          <ac:chgData name="Nives Frei Bingula" userId="036474b2-7d7d-46af-9c68-65020d415759" providerId="ADAL" clId="{8DD49381-6BA8-43FB-8100-0376EA2736A0}" dt="2021-03-22T14:35:01.886" v="909"/>
          <ac:picMkLst>
            <pc:docMk/>
            <pc:sldMk cId="2619854172" sldId="447"/>
            <ac:picMk id="9" creationId="{C84B991C-FB0B-4A2F-92AD-717C3A662959}"/>
          </ac:picMkLst>
        </pc:picChg>
      </pc:sldChg>
      <pc:sldChg chg="addSp delSp">
        <pc:chgData name="Nives Frei Bingula" userId="036474b2-7d7d-46af-9c68-65020d415759" providerId="ADAL" clId="{8DD49381-6BA8-43FB-8100-0376EA2736A0}" dt="2021-03-22T14:35:03.789" v="910"/>
        <pc:sldMkLst>
          <pc:docMk/>
          <pc:sldMk cId="688126330" sldId="448"/>
        </pc:sldMkLst>
        <pc:picChg chg="del">
          <ac:chgData name="Nives Frei Bingula" userId="036474b2-7d7d-46af-9c68-65020d415759" providerId="ADAL" clId="{8DD49381-6BA8-43FB-8100-0376EA2736A0}" dt="2021-03-22T14:30:00.760" v="789" actId="478"/>
          <ac:picMkLst>
            <pc:docMk/>
            <pc:sldMk cId="688126330" sldId="448"/>
            <ac:picMk id="3" creationId="{111BE71F-79A9-4660-9E3E-162B6382641C}"/>
          </ac:picMkLst>
        </pc:picChg>
        <pc:picChg chg="add">
          <ac:chgData name="Nives Frei Bingula" userId="036474b2-7d7d-46af-9c68-65020d415759" providerId="ADAL" clId="{8DD49381-6BA8-43FB-8100-0376EA2736A0}" dt="2021-03-22T14:30:13.886" v="792"/>
          <ac:picMkLst>
            <pc:docMk/>
            <pc:sldMk cId="688126330" sldId="448"/>
            <ac:picMk id="5" creationId="{24756C2B-AE81-4B24-B1B8-C91E4FF3B984}"/>
          </ac:picMkLst>
        </pc:picChg>
        <pc:picChg chg="add">
          <ac:chgData name="Nives Frei Bingula" userId="036474b2-7d7d-46af-9c68-65020d415759" providerId="ADAL" clId="{8DD49381-6BA8-43FB-8100-0376EA2736A0}" dt="2021-03-22T14:30:40.103" v="805"/>
          <ac:picMkLst>
            <pc:docMk/>
            <pc:sldMk cId="688126330" sldId="448"/>
            <ac:picMk id="6" creationId="{E032DC3C-A56B-4F33-AB1E-E08E8A7A551B}"/>
          </ac:picMkLst>
        </pc:picChg>
        <pc:picChg chg="add">
          <ac:chgData name="Nives Frei Bingula" userId="036474b2-7d7d-46af-9c68-65020d415759" providerId="ADAL" clId="{8DD49381-6BA8-43FB-8100-0376EA2736A0}" dt="2021-03-22T14:35:03.789" v="910"/>
          <ac:picMkLst>
            <pc:docMk/>
            <pc:sldMk cId="688126330" sldId="448"/>
            <ac:picMk id="9" creationId="{68A6AF6C-EFD2-4D0E-968D-DF4CDE03937D}"/>
          </ac:picMkLst>
        </pc:picChg>
      </pc:sldChg>
      <pc:sldChg chg="addSp delSp">
        <pc:chgData name="Nives Frei Bingula" userId="036474b2-7d7d-46af-9c68-65020d415759" providerId="ADAL" clId="{8DD49381-6BA8-43FB-8100-0376EA2736A0}" dt="2021-03-23T07:15:59.868" v="1238"/>
        <pc:sldMkLst>
          <pc:docMk/>
          <pc:sldMk cId="3251400261" sldId="449"/>
        </pc:sldMkLst>
        <pc:picChg chg="del">
          <ac:chgData name="Nives Frei Bingula" userId="036474b2-7d7d-46af-9c68-65020d415759" providerId="ADAL" clId="{8DD49381-6BA8-43FB-8100-0376EA2736A0}" dt="2021-03-23T07:08:37.881" v="1073" actId="478"/>
          <ac:picMkLst>
            <pc:docMk/>
            <pc:sldMk cId="3251400261" sldId="449"/>
            <ac:picMk id="3" creationId="{111BE71F-79A9-4660-9E3E-162B6382641C}"/>
          </ac:picMkLst>
        </pc:picChg>
        <pc:picChg chg="add">
          <ac:chgData name="Nives Frei Bingula" userId="036474b2-7d7d-46af-9c68-65020d415759" providerId="ADAL" clId="{8DD49381-6BA8-43FB-8100-0376EA2736A0}" dt="2021-03-22T14:30:47.764" v="809"/>
          <ac:picMkLst>
            <pc:docMk/>
            <pc:sldMk cId="3251400261" sldId="449"/>
            <ac:picMk id="5" creationId="{798ED185-08A7-46AC-939E-1EAA06D09DA4}"/>
          </ac:picMkLst>
        </pc:picChg>
        <pc:picChg chg="add">
          <ac:chgData name="Nives Frei Bingula" userId="036474b2-7d7d-46af-9c68-65020d415759" providerId="ADAL" clId="{8DD49381-6BA8-43FB-8100-0376EA2736A0}" dt="2021-03-22T14:35:13.074" v="914"/>
          <ac:picMkLst>
            <pc:docMk/>
            <pc:sldMk cId="3251400261" sldId="449"/>
            <ac:picMk id="6" creationId="{6F4B8C5C-37CE-466F-9E37-74695683D7F1}"/>
          </ac:picMkLst>
        </pc:picChg>
        <pc:picChg chg="add">
          <ac:chgData name="Nives Frei Bingula" userId="036474b2-7d7d-46af-9c68-65020d415759" providerId="ADAL" clId="{8DD49381-6BA8-43FB-8100-0376EA2736A0}" dt="2021-03-23T07:15:59.868" v="1238"/>
          <ac:picMkLst>
            <pc:docMk/>
            <pc:sldMk cId="3251400261" sldId="449"/>
            <ac:picMk id="8" creationId="{7A772E26-A811-449B-B688-6A435FC5872E}"/>
          </ac:picMkLst>
        </pc:picChg>
      </pc:sldChg>
      <pc:sldChg chg="addSp delSp modSp">
        <pc:chgData name="Nives Frei Bingula" userId="036474b2-7d7d-46af-9c68-65020d415759" providerId="ADAL" clId="{8DD49381-6BA8-43FB-8100-0376EA2736A0}" dt="2021-03-23T07:15:55.852" v="1236"/>
        <pc:sldMkLst>
          <pc:docMk/>
          <pc:sldMk cId="1727502448" sldId="450"/>
        </pc:sldMkLst>
        <pc:picChg chg="del">
          <ac:chgData name="Nives Frei Bingula" userId="036474b2-7d7d-46af-9c68-65020d415759" providerId="ADAL" clId="{8DD49381-6BA8-43FB-8100-0376EA2736A0}" dt="2021-03-23T07:08:41.455" v="1075" actId="478"/>
          <ac:picMkLst>
            <pc:docMk/>
            <pc:sldMk cId="1727502448" sldId="450"/>
            <ac:picMk id="3" creationId="{111BE71F-79A9-4660-9E3E-162B6382641C}"/>
          </ac:picMkLst>
        </pc:picChg>
        <pc:picChg chg="add ord">
          <ac:chgData name="Nives Frei Bingula" userId="036474b2-7d7d-46af-9c68-65020d415759" providerId="ADAL" clId="{8DD49381-6BA8-43FB-8100-0376EA2736A0}" dt="2021-03-22T14:35:23.874" v="917" actId="167"/>
          <ac:picMkLst>
            <pc:docMk/>
            <pc:sldMk cId="1727502448" sldId="450"/>
            <ac:picMk id="6" creationId="{C886182F-AC4B-4FFE-B7E0-4401BDC8D1DC}"/>
          </ac:picMkLst>
        </pc:picChg>
        <pc:picChg chg="add">
          <ac:chgData name="Nives Frei Bingula" userId="036474b2-7d7d-46af-9c68-65020d415759" providerId="ADAL" clId="{8DD49381-6BA8-43FB-8100-0376EA2736A0}" dt="2021-03-23T07:15:55.852" v="1236"/>
          <ac:picMkLst>
            <pc:docMk/>
            <pc:sldMk cId="1727502448" sldId="450"/>
            <ac:picMk id="9" creationId="{9A35A4A3-DCCA-47CB-AAF9-F971C0BD4F90}"/>
          </ac:picMkLst>
        </pc:picChg>
      </pc:sldChg>
      <pc:sldChg chg="addSp delSp">
        <pc:chgData name="Nives Frei Bingula" userId="036474b2-7d7d-46af-9c68-65020d415759" providerId="ADAL" clId="{8DD49381-6BA8-43FB-8100-0376EA2736A0}" dt="2021-03-23T07:15:54.011" v="1235"/>
        <pc:sldMkLst>
          <pc:docMk/>
          <pc:sldMk cId="2413117153" sldId="451"/>
        </pc:sldMkLst>
        <pc:picChg chg="del">
          <ac:chgData name="Nives Frei Bingula" userId="036474b2-7d7d-46af-9c68-65020d415759" providerId="ADAL" clId="{8DD49381-6BA8-43FB-8100-0376EA2736A0}" dt="2021-03-23T07:08:42.813" v="1076" actId="478"/>
          <ac:picMkLst>
            <pc:docMk/>
            <pc:sldMk cId="2413117153" sldId="451"/>
            <ac:picMk id="3" creationId="{111BE71F-79A9-4660-9E3E-162B6382641C}"/>
          </ac:picMkLst>
        </pc:picChg>
        <pc:picChg chg="add">
          <ac:chgData name="Nives Frei Bingula" userId="036474b2-7d7d-46af-9c68-65020d415759" providerId="ADAL" clId="{8DD49381-6BA8-43FB-8100-0376EA2736A0}" dt="2021-03-22T14:30:52.695" v="811"/>
          <ac:picMkLst>
            <pc:docMk/>
            <pc:sldMk cId="2413117153" sldId="451"/>
            <ac:picMk id="5" creationId="{371D612B-9208-4862-9234-8A4151CC3ADD}"/>
          </ac:picMkLst>
        </pc:picChg>
        <pc:picChg chg="add">
          <ac:chgData name="Nives Frei Bingula" userId="036474b2-7d7d-46af-9c68-65020d415759" providerId="ADAL" clId="{8DD49381-6BA8-43FB-8100-0376EA2736A0}" dt="2021-03-22T14:35:27.152" v="918"/>
          <ac:picMkLst>
            <pc:docMk/>
            <pc:sldMk cId="2413117153" sldId="451"/>
            <ac:picMk id="6" creationId="{358C9CFD-A13A-4641-A08F-78D19ED36B29}"/>
          </ac:picMkLst>
        </pc:picChg>
        <pc:picChg chg="add">
          <ac:chgData name="Nives Frei Bingula" userId="036474b2-7d7d-46af-9c68-65020d415759" providerId="ADAL" clId="{8DD49381-6BA8-43FB-8100-0376EA2736A0}" dt="2021-03-23T07:15:54.011" v="1235"/>
          <ac:picMkLst>
            <pc:docMk/>
            <pc:sldMk cId="2413117153" sldId="451"/>
            <ac:picMk id="8" creationId="{6BEA2640-21E4-4CD0-A699-777AAA4A75ED}"/>
          </ac:picMkLst>
        </pc:picChg>
      </pc:sldChg>
      <pc:sldChg chg="addSp delSp">
        <pc:chgData name="Nives Frei Bingula" userId="036474b2-7d7d-46af-9c68-65020d415759" providerId="ADAL" clId="{8DD49381-6BA8-43FB-8100-0376EA2736A0}" dt="2021-03-23T07:15:43.807" v="1230"/>
        <pc:sldMkLst>
          <pc:docMk/>
          <pc:sldMk cId="3398976046" sldId="452"/>
        </pc:sldMkLst>
        <pc:picChg chg="del">
          <ac:chgData name="Nives Frei Bingula" userId="036474b2-7d7d-46af-9c68-65020d415759" providerId="ADAL" clId="{8DD49381-6BA8-43FB-8100-0376EA2736A0}" dt="2021-03-23T07:08:53.312" v="1081" actId="478"/>
          <ac:picMkLst>
            <pc:docMk/>
            <pc:sldMk cId="3398976046" sldId="452"/>
            <ac:picMk id="3" creationId="{111BE71F-79A9-4660-9E3E-162B6382641C}"/>
          </ac:picMkLst>
        </pc:picChg>
        <pc:picChg chg="add">
          <ac:chgData name="Nives Frei Bingula" userId="036474b2-7d7d-46af-9c68-65020d415759" providerId="ADAL" clId="{8DD49381-6BA8-43FB-8100-0376EA2736A0}" dt="2021-03-22T14:31:06.147" v="816"/>
          <ac:picMkLst>
            <pc:docMk/>
            <pc:sldMk cId="3398976046" sldId="452"/>
            <ac:picMk id="5" creationId="{BFDD83DA-EC4C-44FE-8B96-19A7E5FAE706}"/>
          </ac:picMkLst>
        </pc:picChg>
        <pc:picChg chg="add">
          <ac:chgData name="Nives Frei Bingula" userId="036474b2-7d7d-46af-9c68-65020d415759" providerId="ADAL" clId="{8DD49381-6BA8-43FB-8100-0376EA2736A0}" dt="2021-03-22T14:35:36.922" v="923"/>
          <ac:picMkLst>
            <pc:docMk/>
            <pc:sldMk cId="3398976046" sldId="452"/>
            <ac:picMk id="6" creationId="{16D24411-92E4-4040-9D9B-1AC24DF81DCE}"/>
          </ac:picMkLst>
        </pc:picChg>
        <pc:picChg chg="add">
          <ac:chgData name="Nives Frei Bingula" userId="036474b2-7d7d-46af-9c68-65020d415759" providerId="ADAL" clId="{8DD49381-6BA8-43FB-8100-0376EA2736A0}" dt="2021-03-23T07:15:43.807" v="1230"/>
          <ac:picMkLst>
            <pc:docMk/>
            <pc:sldMk cId="3398976046" sldId="452"/>
            <ac:picMk id="8" creationId="{BD88B943-09CC-42C3-B623-A0022DF28EBF}"/>
          </ac:picMkLst>
        </pc:picChg>
      </pc:sldChg>
      <pc:sldChg chg="addSp delSp">
        <pc:chgData name="Nives Frei Bingula" userId="036474b2-7d7d-46af-9c68-65020d415759" providerId="ADAL" clId="{8DD49381-6BA8-43FB-8100-0376EA2736A0}" dt="2021-03-23T07:15:41.934" v="1229"/>
        <pc:sldMkLst>
          <pc:docMk/>
          <pc:sldMk cId="2041931990" sldId="453"/>
        </pc:sldMkLst>
        <pc:picChg chg="del">
          <ac:chgData name="Nives Frei Bingula" userId="036474b2-7d7d-46af-9c68-65020d415759" providerId="ADAL" clId="{8DD49381-6BA8-43FB-8100-0376EA2736A0}" dt="2021-03-23T07:08:57.168" v="1082" actId="478"/>
          <ac:picMkLst>
            <pc:docMk/>
            <pc:sldMk cId="2041931990" sldId="453"/>
            <ac:picMk id="3" creationId="{111BE71F-79A9-4660-9E3E-162B6382641C}"/>
          </ac:picMkLst>
        </pc:picChg>
        <pc:picChg chg="add">
          <ac:chgData name="Nives Frei Bingula" userId="036474b2-7d7d-46af-9c68-65020d415759" providerId="ADAL" clId="{8DD49381-6BA8-43FB-8100-0376EA2736A0}" dt="2021-03-22T14:31:07.833" v="817"/>
          <ac:picMkLst>
            <pc:docMk/>
            <pc:sldMk cId="2041931990" sldId="453"/>
            <ac:picMk id="5" creationId="{939628A1-85D3-4CD4-A3D8-D48BD0CBECA8}"/>
          </ac:picMkLst>
        </pc:picChg>
        <pc:picChg chg="add">
          <ac:chgData name="Nives Frei Bingula" userId="036474b2-7d7d-46af-9c68-65020d415759" providerId="ADAL" clId="{8DD49381-6BA8-43FB-8100-0376EA2736A0}" dt="2021-03-22T14:35:38.499" v="924"/>
          <ac:picMkLst>
            <pc:docMk/>
            <pc:sldMk cId="2041931990" sldId="453"/>
            <ac:picMk id="6" creationId="{E5733338-86DC-4859-AFCD-57FABEAA1935}"/>
          </ac:picMkLst>
        </pc:picChg>
        <pc:picChg chg="add">
          <ac:chgData name="Nives Frei Bingula" userId="036474b2-7d7d-46af-9c68-65020d415759" providerId="ADAL" clId="{8DD49381-6BA8-43FB-8100-0376EA2736A0}" dt="2021-03-23T07:15:41.934" v="1229"/>
          <ac:picMkLst>
            <pc:docMk/>
            <pc:sldMk cId="2041931990" sldId="453"/>
            <ac:picMk id="8" creationId="{5B60F276-DB21-444B-B144-D973CF2A132C}"/>
          </ac:picMkLst>
        </pc:picChg>
      </pc:sldChg>
      <pc:sldChg chg="addSp delSp">
        <pc:chgData name="Nives Frei Bingula" userId="036474b2-7d7d-46af-9c68-65020d415759" providerId="ADAL" clId="{8DD49381-6BA8-43FB-8100-0376EA2736A0}" dt="2021-03-23T07:15:41.185" v="1228"/>
        <pc:sldMkLst>
          <pc:docMk/>
          <pc:sldMk cId="2041931990" sldId="454"/>
        </pc:sldMkLst>
        <pc:picChg chg="del">
          <ac:chgData name="Nives Frei Bingula" userId="036474b2-7d7d-46af-9c68-65020d415759" providerId="ADAL" clId="{8DD49381-6BA8-43FB-8100-0376EA2736A0}" dt="2021-03-23T07:08:58.588" v="1083" actId="478"/>
          <ac:picMkLst>
            <pc:docMk/>
            <pc:sldMk cId="2041931990" sldId="454"/>
            <ac:picMk id="3" creationId="{111BE71F-79A9-4660-9E3E-162B6382641C}"/>
          </ac:picMkLst>
        </pc:picChg>
        <pc:picChg chg="add">
          <ac:chgData name="Nives Frei Bingula" userId="036474b2-7d7d-46af-9c68-65020d415759" providerId="ADAL" clId="{8DD49381-6BA8-43FB-8100-0376EA2736A0}" dt="2021-03-22T14:31:09.159" v="818"/>
          <ac:picMkLst>
            <pc:docMk/>
            <pc:sldMk cId="2041931990" sldId="454"/>
            <ac:picMk id="5" creationId="{604B39E6-B876-4D7D-9085-21AD10D81139}"/>
          </ac:picMkLst>
        </pc:picChg>
        <pc:picChg chg="add">
          <ac:chgData name="Nives Frei Bingula" userId="036474b2-7d7d-46af-9c68-65020d415759" providerId="ADAL" clId="{8DD49381-6BA8-43FB-8100-0376EA2736A0}" dt="2021-03-22T14:35:39.592" v="925"/>
          <ac:picMkLst>
            <pc:docMk/>
            <pc:sldMk cId="2041931990" sldId="454"/>
            <ac:picMk id="6" creationId="{33461166-FC65-4927-B74A-280246A08385}"/>
          </ac:picMkLst>
        </pc:picChg>
        <pc:picChg chg="add">
          <ac:chgData name="Nives Frei Bingula" userId="036474b2-7d7d-46af-9c68-65020d415759" providerId="ADAL" clId="{8DD49381-6BA8-43FB-8100-0376EA2736A0}" dt="2021-03-23T07:15:41.185" v="1228"/>
          <ac:picMkLst>
            <pc:docMk/>
            <pc:sldMk cId="2041931990" sldId="454"/>
            <ac:picMk id="8" creationId="{E3B543F3-53BC-4EB3-B6CC-69492253C252}"/>
          </ac:picMkLst>
        </pc:picChg>
      </pc:sldChg>
      <pc:sldChg chg="addSp delSp">
        <pc:chgData name="Nives Frei Bingula" userId="036474b2-7d7d-46af-9c68-65020d415759" providerId="ADAL" clId="{8DD49381-6BA8-43FB-8100-0376EA2736A0}" dt="2021-03-23T07:15:39.672" v="1227"/>
        <pc:sldMkLst>
          <pc:docMk/>
          <pc:sldMk cId="2041931990" sldId="455"/>
        </pc:sldMkLst>
        <pc:picChg chg="del">
          <ac:chgData name="Nives Frei Bingula" userId="036474b2-7d7d-46af-9c68-65020d415759" providerId="ADAL" clId="{8DD49381-6BA8-43FB-8100-0376EA2736A0}" dt="2021-03-23T07:09:00.117" v="1084" actId="478"/>
          <ac:picMkLst>
            <pc:docMk/>
            <pc:sldMk cId="2041931990" sldId="455"/>
            <ac:picMk id="3" creationId="{111BE71F-79A9-4660-9E3E-162B6382641C}"/>
          </ac:picMkLst>
        </pc:picChg>
        <pc:picChg chg="add">
          <ac:chgData name="Nives Frei Bingula" userId="036474b2-7d7d-46af-9c68-65020d415759" providerId="ADAL" clId="{8DD49381-6BA8-43FB-8100-0376EA2736A0}" dt="2021-03-22T14:31:12.123" v="819"/>
          <ac:picMkLst>
            <pc:docMk/>
            <pc:sldMk cId="2041931990" sldId="455"/>
            <ac:picMk id="5" creationId="{820DBB49-6515-4215-ABCD-D032254170CB}"/>
          </ac:picMkLst>
        </pc:picChg>
        <pc:picChg chg="add">
          <ac:chgData name="Nives Frei Bingula" userId="036474b2-7d7d-46af-9c68-65020d415759" providerId="ADAL" clId="{8DD49381-6BA8-43FB-8100-0376EA2736A0}" dt="2021-03-22T14:35:40.919" v="926"/>
          <ac:picMkLst>
            <pc:docMk/>
            <pc:sldMk cId="2041931990" sldId="455"/>
            <ac:picMk id="6" creationId="{943F5A4C-6B61-4F2D-AA6C-212D1365DDEF}"/>
          </ac:picMkLst>
        </pc:picChg>
        <pc:picChg chg="add">
          <ac:chgData name="Nives Frei Bingula" userId="036474b2-7d7d-46af-9c68-65020d415759" providerId="ADAL" clId="{8DD49381-6BA8-43FB-8100-0376EA2736A0}" dt="2021-03-23T07:15:39.672" v="1227"/>
          <ac:picMkLst>
            <pc:docMk/>
            <pc:sldMk cId="2041931990" sldId="455"/>
            <ac:picMk id="8" creationId="{E4CC1085-EC18-4E06-9B2F-63D48FC97991}"/>
          </ac:picMkLst>
        </pc:picChg>
      </pc:sldChg>
      <pc:sldChg chg="addSp delSp">
        <pc:chgData name="Nives Frei Bingula" userId="036474b2-7d7d-46af-9c68-65020d415759" providerId="ADAL" clId="{8DD49381-6BA8-43FB-8100-0376EA2736A0}" dt="2021-03-23T07:15:44.915" v="1231"/>
        <pc:sldMkLst>
          <pc:docMk/>
          <pc:sldMk cId="2041931990" sldId="456"/>
        </pc:sldMkLst>
        <pc:picChg chg="del">
          <ac:chgData name="Nives Frei Bingula" userId="036474b2-7d7d-46af-9c68-65020d415759" providerId="ADAL" clId="{8DD49381-6BA8-43FB-8100-0376EA2736A0}" dt="2021-03-23T07:08:51.689" v="1080" actId="478"/>
          <ac:picMkLst>
            <pc:docMk/>
            <pc:sldMk cId="2041931990" sldId="456"/>
            <ac:picMk id="3" creationId="{111BE71F-79A9-4660-9E3E-162B6382641C}"/>
          </ac:picMkLst>
        </pc:picChg>
        <pc:picChg chg="add">
          <ac:chgData name="Nives Frei Bingula" userId="036474b2-7d7d-46af-9c68-65020d415759" providerId="ADAL" clId="{8DD49381-6BA8-43FB-8100-0376EA2736A0}" dt="2021-03-22T14:31:04.806" v="815"/>
          <ac:picMkLst>
            <pc:docMk/>
            <pc:sldMk cId="2041931990" sldId="456"/>
            <ac:picMk id="5" creationId="{16F96E55-35EC-4D89-87AC-42ED9F5B99BF}"/>
          </ac:picMkLst>
        </pc:picChg>
        <pc:picChg chg="add">
          <ac:chgData name="Nives Frei Bingula" userId="036474b2-7d7d-46af-9c68-65020d415759" providerId="ADAL" clId="{8DD49381-6BA8-43FB-8100-0376EA2736A0}" dt="2021-03-22T14:35:35.721" v="922"/>
          <ac:picMkLst>
            <pc:docMk/>
            <pc:sldMk cId="2041931990" sldId="456"/>
            <ac:picMk id="6" creationId="{BF9DC9CA-8F41-43F3-989D-E78D8B4865E5}"/>
          </ac:picMkLst>
        </pc:picChg>
        <pc:picChg chg="add">
          <ac:chgData name="Nives Frei Bingula" userId="036474b2-7d7d-46af-9c68-65020d415759" providerId="ADAL" clId="{8DD49381-6BA8-43FB-8100-0376EA2736A0}" dt="2021-03-23T07:15:44.915" v="1231"/>
          <ac:picMkLst>
            <pc:docMk/>
            <pc:sldMk cId="2041931990" sldId="456"/>
            <ac:picMk id="8" creationId="{C9D5EDF2-B6F2-4528-A840-A8541A69E70D}"/>
          </ac:picMkLst>
        </pc:picChg>
      </pc:sldChg>
      <pc:sldChg chg="addSp delSp modSp">
        <pc:chgData name="Nives Frei Bingula" userId="036474b2-7d7d-46af-9c68-65020d415759" providerId="ADAL" clId="{8DD49381-6BA8-43FB-8100-0376EA2736A0}" dt="2021-03-23T07:15:23.098" v="1221" actId="167"/>
        <pc:sldMkLst>
          <pc:docMk/>
          <pc:sldMk cId="1182781242" sldId="457"/>
        </pc:sldMkLst>
        <pc:picChg chg="del">
          <ac:chgData name="Nives Frei Bingula" userId="036474b2-7d7d-46af-9c68-65020d415759" providerId="ADAL" clId="{8DD49381-6BA8-43FB-8100-0376EA2736A0}" dt="2021-03-23T07:09:09.869" v="1089" actId="478"/>
          <ac:picMkLst>
            <pc:docMk/>
            <pc:sldMk cId="1182781242" sldId="457"/>
            <ac:picMk id="3" creationId="{111BE71F-79A9-4660-9E3E-162B6382641C}"/>
          </ac:picMkLst>
        </pc:picChg>
        <pc:picChg chg="add">
          <ac:chgData name="Nives Frei Bingula" userId="036474b2-7d7d-46af-9c68-65020d415759" providerId="ADAL" clId="{8DD49381-6BA8-43FB-8100-0376EA2736A0}" dt="2021-03-22T14:31:20.365" v="824"/>
          <ac:picMkLst>
            <pc:docMk/>
            <pc:sldMk cId="1182781242" sldId="457"/>
            <ac:picMk id="5" creationId="{2BB6242E-B10E-41C1-8C58-C55D249FBC7B}"/>
          </ac:picMkLst>
        </pc:picChg>
        <pc:picChg chg="add">
          <ac:chgData name="Nives Frei Bingula" userId="036474b2-7d7d-46af-9c68-65020d415759" providerId="ADAL" clId="{8DD49381-6BA8-43FB-8100-0376EA2736A0}" dt="2021-03-22T14:35:53.793" v="931"/>
          <ac:picMkLst>
            <pc:docMk/>
            <pc:sldMk cId="1182781242" sldId="457"/>
            <ac:picMk id="6" creationId="{25F3BE64-C24D-4E48-A613-39AF7E32822C}"/>
          </ac:picMkLst>
        </pc:picChg>
        <pc:picChg chg="add ord">
          <ac:chgData name="Nives Frei Bingula" userId="036474b2-7d7d-46af-9c68-65020d415759" providerId="ADAL" clId="{8DD49381-6BA8-43FB-8100-0376EA2736A0}" dt="2021-03-23T07:15:23.098" v="1221" actId="167"/>
          <ac:picMkLst>
            <pc:docMk/>
            <pc:sldMk cId="1182781242" sldId="457"/>
            <ac:picMk id="8" creationId="{9784BAC6-448E-418D-B29C-97F00E6E6DBF}"/>
          </ac:picMkLst>
        </pc:picChg>
      </pc:sldChg>
      <pc:sldChg chg="addSp delSp">
        <pc:chgData name="Nives Frei Bingula" userId="036474b2-7d7d-46af-9c68-65020d415759" providerId="ADAL" clId="{8DD49381-6BA8-43FB-8100-0376EA2736A0}" dt="2021-03-23T07:15:12.940" v="1216"/>
        <pc:sldMkLst>
          <pc:docMk/>
          <pc:sldMk cId="1580552617" sldId="458"/>
        </pc:sldMkLst>
        <pc:picChg chg="del">
          <ac:chgData name="Nives Frei Bingula" userId="036474b2-7d7d-46af-9c68-65020d415759" providerId="ADAL" clId="{8DD49381-6BA8-43FB-8100-0376EA2736A0}" dt="2021-03-23T07:09:36.056" v="1093" actId="478"/>
          <ac:picMkLst>
            <pc:docMk/>
            <pc:sldMk cId="1580552617" sldId="458"/>
            <ac:picMk id="3" creationId="{111BE71F-79A9-4660-9E3E-162B6382641C}"/>
          </ac:picMkLst>
        </pc:picChg>
        <pc:picChg chg="add">
          <ac:chgData name="Nives Frei Bingula" userId="036474b2-7d7d-46af-9c68-65020d415759" providerId="ADAL" clId="{8DD49381-6BA8-43FB-8100-0376EA2736A0}" dt="2021-03-22T14:31:32.302" v="828"/>
          <ac:picMkLst>
            <pc:docMk/>
            <pc:sldMk cId="1580552617" sldId="458"/>
            <ac:picMk id="5" creationId="{93486C1F-67C1-47FC-A57E-4BCE44EA9ACC}"/>
          </ac:picMkLst>
        </pc:picChg>
        <pc:picChg chg="add">
          <ac:chgData name="Nives Frei Bingula" userId="036474b2-7d7d-46af-9c68-65020d415759" providerId="ADAL" clId="{8DD49381-6BA8-43FB-8100-0376EA2736A0}" dt="2021-03-22T14:36:00.895" v="935"/>
          <ac:picMkLst>
            <pc:docMk/>
            <pc:sldMk cId="1580552617" sldId="458"/>
            <ac:picMk id="6" creationId="{7F5A12C9-F5AD-4563-A943-0102EB914A3D}"/>
          </ac:picMkLst>
        </pc:picChg>
        <pc:picChg chg="add">
          <ac:chgData name="Nives Frei Bingula" userId="036474b2-7d7d-46af-9c68-65020d415759" providerId="ADAL" clId="{8DD49381-6BA8-43FB-8100-0376EA2736A0}" dt="2021-03-23T07:15:12.940" v="1216"/>
          <ac:picMkLst>
            <pc:docMk/>
            <pc:sldMk cId="1580552617" sldId="458"/>
            <ac:picMk id="8" creationId="{9C3474C3-0D54-4D4C-91CC-8D80FF12B63D}"/>
          </ac:picMkLst>
        </pc:picChg>
      </pc:sldChg>
      <pc:sldChg chg="addSp delSp modSp">
        <pc:chgData name="Nives Frei Bingula" userId="036474b2-7d7d-46af-9c68-65020d415759" providerId="ADAL" clId="{8DD49381-6BA8-43FB-8100-0376EA2736A0}" dt="2021-03-23T07:15:02.421" v="1213" actId="167"/>
        <pc:sldMkLst>
          <pc:docMk/>
          <pc:sldMk cId="2807524312" sldId="459"/>
        </pc:sldMkLst>
        <pc:picChg chg="del">
          <ac:chgData name="Nives Frei Bingula" userId="036474b2-7d7d-46af-9c68-65020d415759" providerId="ADAL" clId="{8DD49381-6BA8-43FB-8100-0376EA2736A0}" dt="2021-03-23T07:09:39.272" v="1095" actId="478"/>
          <ac:picMkLst>
            <pc:docMk/>
            <pc:sldMk cId="2807524312" sldId="459"/>
            <ac:picMk id="3" creationId="{111BE71F-79A9-4660-9E3E-162B6382641C}"/>
          </ac:picMkLst>
        </pc:picChg>
        <pc:picChg chg="add">
          <ac:chgData name="Nives Frei Bingula" userId="036474b2-7d7d-46af-9c68-65020d415759" providerId="ADAL" clId="{8DD49381-6BA8-43FB-8100-0376EA2736A0}" dt="2021-03-22T14:31:37.608" v="830"/>
          <ac:picMkLst>
            <pc:docMk/>
            <pc:sldMk cId="2807524312" sldId="459"/>
            <ac:picMk id="5" creationId="{23103AB1-8F69-4EA2-A40D-1E6B8DE1744C}"/>
          </ac:picMkLst>
        </pc:picChg>
        <pc:picChg chg="add">
          <ac:chgData name="Nives Frei Bingula" userId="036474b2-7d7d-46af-9c68-65020d415759" providerId="ADAL" clId="{8DD49381-6BA8-43FB-8100-0376EA2736A0}" dt="2021-03-22T14:36:03.718" v="937"/>
          <ac:picMkLst>
            <pc:docMk/>
            <pc:sldMk cId="2807524312" sldId="459"/>
            <ac:picMk id="6" creationId="{2883AFD3-B26C-4350-9A0C-528C1712DF37}"/>
          </ac:picMkLst>
        </pc:picChg>
        <pc:picChg chg="add ord">
          <ac:chgData name="Nives Frei Bingula" userId="036474b2-7d7d-46af-9c68-65020d415759" providerId="ADAL" clId="{8DD49381-6BA8-43FB-8100-0376EA2736A0}" dt="2021-03-23T07:15:02.421" v="1213" actId="167"/>
          <ac:picMkLst>
            <pc:docMk/>
            <pc:sldMk cId="2807524312" sldId="459"/>
            <ac:picMk id="8" creationId="{0FA3E346-DC53-4B39-95EA-BAC901F666BF}"/>
          </ac:picMkLst>
        </pc:picChg>
      </pc:sldChg>
      <pc:sldChg chg="addSp delSp modSp">
        <pc:chgData name="Nives Frei Bingula" userId="036474b2-7d7d-46af-9c68-65020d415759" providerId="ADAL" clId="{8DD49381-6BA8-43FB-8100-0376EA2736A0}" dt="2021-03-23T07:15:10.008" v="1215" actId="167"/>
        <pc:sldMkLst>
          <pc:docMk/>
          <pc:sldMk cId="2807524312" sldId="460"/>
        </pc:sldMkLst>
        <pc:picChg chg="del">
          <ac:chgData name="Nives Frei Bingula" userId="036474b2-7d7d-46af-9c68-65020d415759" providerId="ADAL" clId="{8DD49381-6BA8-43FB-8100-0376EA2736A0}" dt="2021-03-23T07:09:37.398" v="1094" actId="478"/>
          <ac:picMkLst>
            <pc:docMk/>
            <pc:sldMk cId="2807524312" sldId="460"/>
            <ac:picMk id="3" creationId="{111BE71F-79A9-4660-9E3E-162B6382641C}"/>
          </ac:picMkLst>
        </pc:picChg>
        <pc:picChg chg="add">
          <ac:chgData name="Nives Frei Bingula" userId="036474b2-7d7d-46af-9c68-65020d415759" providerId="ADAL" clId="{8DD49381-6BA8-43FB-8100-0376EA2736A0}" dt="2021-03-22T14:31:33.753" v="829"/>
          <ac:picMkLst>
            <pc:docMk/>
            <pc:sldMk cId="2807524312" sldId="460"/>
            <ac:picMk id="5" creationId="{7C143514-1591-4E8E-BE63-3BFEC774002C}"/>
          </ac:picMkLst>
        </pc:picChg>
        <pc:picChg chg="add">
          <ac:chgData name="Nives Frei Bingula" userId="036474b2-7d7d-46af-9c68-65020d415759" providerId="ADAL" clId="{8DD49381-6BA8-43FB-8100-0376EA2736A0}" dt="2021-03-22T14:36:02.096" v="936"/>
          <ac:picMkLst>
            <pc:docMk/>
            <pc:sldMk cId="2807524312" sldId="460"/>
            <ac:picMk id="6" creationId="{9F3BCA28-6BFA-4205-A94F-9033711D8959}"/>
          </ac:picMkLst>
        </pc:picChg>
        <pc:picChg chg="add ord">
          <ac:chgData name="Nives Frei Bingula" userId="036474b2-7d7d-46af-9c68-65020d415759" providerId="ADAL" clId="{8DD49381-6BA8-43FB-8100-0376EA2736A0}" dt="2021-03-23T07:15:10.008" v="1215" actId="167"/>
          <ac:picMkLst>
            <pc:docMk/>
            <pc:sldMk cId="2807524312" sldId="460"/>
            <ac:picMk id="8" creationId="{9300E56A-35FE-49C2-8EB9-7E58B54014BC}"/>
          </ac:picMkLst>
        </pc:picChg>
      </pc:sldChg>
      <pc:sldChg chg="addSp delSp">
        <pc:chgData name="Nives Frei Bingula" userId="036474b2-7d7d-46af-9c68-65020d415759" providerId="ADAL" clId="{8DD49381-6BA8-43FB-8100-0376EA2736A0}" dt="2021-03-23T07:14:47.203" v="1209"/>
        <pc:sldMkLst>
          <pc:docMk/>
          <pc:sldMk cId="3173260071" sldId="461"/>
        </pc:sldMkLst>
        <pc:picChg chg="del">
          <ac:chgData name="Nives Frei Bingula" userId="036474b2-7d7d-46af-9c68-65020d415759" providerId="ADAL" clId="{8DD49381-6BA8-43FB-8100-0376EA2736A0}" dt="2021-03-23T07:09:43.704" v="1097" actId="478"/>
          <ac:picMkLst>
            <pc:docMk/>
            <pc:sldMk cId="3173260071" sldId="461"/>
            <ac:picMk id="3" creationId="{111BE71F-79A9-4660-9E3E-162B6382641C}"/>
          </ac:picMkLst>
        </pc:picChg>
        <pc:picChg chg="add">
          <ac:chgData name="Nives Frei Bingula" userId="036474b2-7d7d-46af-9c68-65020d415759" providerId="ADAL" clId="{8DD49381-6BA8-43FB-8100-0376EA2736A0}" dt="2021-03-22T14:31:42.055" v="832"/>
          <ac:picMkLst>
            <pc:docMk/>
            <pc:sldMk cId="3173260071" sldId="461"/>
            <ac:picMk id="8" creationId="{69AF372A-2EF0-4D74-BDB3-F9B02859F50E}"/>
          </ac:picMkLst>
        </pc:picChg>
        <pc:picChg chg="add">
          <ac:chgData name="Nives Frei Bingula" userId="036474b2-7d7d-46af-9c68-65020d415759" providerId="ADAL" clId="{8DD49381-6BA8-43FB-8100-0376EA2736A0}" dt="2021-03-22T14:36:08.603" v="939"/>
          <ac:picMkLst>
            <pc:docMk/>
            <pc:sldMk cId="3173260071" sldId="461"/>
            <ac:picMk id="9" creationId="{58A1D099-DFC5-418D-BD6D-7B96ED55BD02}"/>
          </ac:picMkLst>
        </pc:picChg>
        <pc:picChg chg="add">
          <ac:chgData name="Nives Frei Bingula" userId="036474b2-7d7d-46af-9c68-65020d415759" providerId="ADAL" clId="{8DD49381-6BA8-43FB-8100-0376EA2736A0}" dt="2021-03-23T07:14:47.203" v="1209"/>
          <ac:picMkLst>
            <pc:docMk/>
            <pc:sldMk cId="3173260071" sldId="461"/>
            <ac:picMk id="10" creationId="{1927CAE9-28DA-4D71-A5DA-3062D462E16C}"/>
          </ac:picMkLst>
        </pc:picChg>
      </pc:sldChg>
      <pc:sldChg chg="addSp delSp">
        <pc:chgData name="Nives Frei Bingula" userId="036474b2-7d7d-46af-9c68-65020d415759" providerId="ADAL" clId="{8DD49381-6BA8-43FB-8100-0376EA2736A0}" dt="2021-03-23T07:14:34.705" v="1202"/>
        <pc:sldMkLst>
          <pc:docMk/>
          <pc:sldMk cId="2392485171" sldId="463"/>
        </pc:sldMkLst>
        <pc:picChg chg="del">
          <ac:chgData name="Nives Frei Bingula" userId="036474b2-7d7d-46af-9c68-65020d415759" providerId="ADAL" clId="{8DD49381-6BA8-43FB-8100-0376EA2736A0}" dt="2021-03-23T07:09:51.647" v="1102" actId="478"/>
          <ac:picMkLst>
            <pc:docMk/>
            <pc:sldMk cId="2392485171" sldId="463"/>
            <ac:picMk id="3" creationId="{111BE71F-79A9-4660-9E3E-162B6382641C}"/>
          </ac:picMkLst>
        </pc:picChg>
        <pc:picChg chg="add">
          <ac:chgData name="Nives Frei Bingula" userId="036474b2-7d7d-46af-9c68-65020d415759" providerId="ADAL" clId="{8DD49381-6BA8-43FB-8100-0376EA2736A0}" dt="2021-03-22T14:31:56.647" v="837"/>
          <ac:picMkLst>
            <pc:docMk/>
            <pc:sldMk cId="2392485171" sldId="463"/>
            <ac:picMk id="5" creationId="{EE14DCEB-08DA-408B-9D45-6AB32AB80F23}"/>
          </ac:picMkLst>
        </pc:picChg>
        <pc:picChg chg="add">
          <ac:chgData name="Nives Frei Bingula" userId="036474b2-7d7d-46af-9c68-65020d415759" providerId="ADAL" clId="{8DD49381-6BA8-43FB-8100-0376EA2736A0}" dt="2021-03-22T14:36:17.420" v="944"/>
          <ac:picMkLst>
            <pc:docMk/>
            <pc:sldMk cId="2392485171" sldId="463"/>
            <ac:picMk id="6" creationId="{3A7AAE03-DB02-443F-B14C-E5EDB3EA464D}"/>
          </ac:picMkLst>
        </pc:picChg>
        <pc:picChg chg="add">
          <ac:chgData name="Nives Frei Bingula" userId="036474b2-7d7d-46af-9c68-65020d415759" providerId="ADAL" clId="{8DD49381-6BA8-43FB-8100-0376EA2736A0}" dt="2021-03-23T07:14:34.705" v="1202"/>
          <ac:picMkLst>
            <pc:docMk/>
            <pc:sldMk cId="2392485171" sldId="463"/>
            <ac:picMk id="8" creationId="{287DDF30-CFD3-478A-8AC0-887FA68CA4E5}"/>
          </ac:picMkLst>
        </pc:picChg>
      </pc:sldChg>
      <pc:sldChg chg="addSp delSp">
        <pc:chgData name="Nives Frei Bingula" userId="036474b2-7d7d-46af-9c68-65020d415759" providerId="ADAL" clId="{8DD49381-6BA8-43FB-8100-0376EA2736A0}" dt="2021-03-23T07:14:39.807" v="1205"/>
        <pc:sldMkLst>
          <pc:docMk/>
          <pc:sldMk cId="2086780799" sldId="464"/>
        </pc:sldMkLst>
        <pc:picChg chg="del">
          <ac:chgData name="Nives Frei Bingula" userId="036474b2-7d7d-46af-9c68-65020d415759" providerId="ADAL" clId="{8DD49381-6BA8-43FB-8100-0376EA2736A0}" dt="2021-03-23T07:09:47.230" v="1099" actId="478"/>
          <ac:picMkLst>
            <pc:docMk/>
            <pc:sldMk cId="2086780799" sldId="464"/>
            <ac:picMk id="3" creationId="{111BE71F-79A9-4660-9E3E-162B6382641C}"/>
          </ac:picMkLst>
        </pc:picChg>
        <pc:picChg chg="add">
          <ac:chgData name="Nives Frei Bingula" userId="036474b2-7d7d-46af-9c68-65020d415759" providerId="ADAL" clId="{8DD49381-6BA8-43FB-8100-0376EA2736A0}" dt="2021-03-22T14:31:51.512" v="834"/>
          <ac:picMkLst>
            <pc:docMk/>
            <pc:sldMk cId="2086780799" sldId="464"/>
            <ac:picMk id="5" creationId="{222C2373-04FA-41DA-BB1A-421B9E5FFCE5}"/>
          </ac:picMkLst>
        </pc:picChg>
        <pc:picChg chg="add">
          <ac:chgData name="Nives Frei Bingula" userId="036474b2-7d7d-46af-9c68-65020d415759" providerId="ADAL" clId="{8DD49381-6BA8-43FB-8100-0376EA2736A0}" dt="2021-03-22T14:36:12.893" v="941"/>
          <ac:picMkLst>
            <pc:docMk/>
            <pc:sldMk cId="2086780799" sldId="464"/>
            <ac:picMk id="6" creationId="{51454F28-E562-4017-BA65-F8E485E59895}"/>
          </ac:picMkLst>
        </pc:picChg>
        <pc:picChg chg="add">
          <ac:chgData name="Nives Frei Bingula" userId="036474b2-7d7d-46af-9c68-65020d415759" providerId="ADAL" clId="{8DD49381-6BA8-43FB-8100-0376EA2736A0}" dt="2021-03-23T07:14:39.807" v="1205"/>
          <ac:picMkLst>
            <pc:docMk/>
            <pc:sldMk cId="2086780799" sldId="464"/>
            <ac:picMk id="8" creationId="{04243D37-451B-42FA-9BD4-E9952608C8C5}"/>
          </ac:picMkLst>
        </pc:picChg>
      </pc:sldChg>
      <pc:sldChg chg="addSp delSp">
        <pc:chgData name="Nives Frei Bingula" userId="036474b2-7d7d-46af-9c68-65020d415759" providerId="ADAL" clId="{8DD49381-6BA8-43FB-8100-0376EA2736A0}" dt="2021-03-23T07:14:38.715" v="1204"/>
        <pc:sldMkLst>
          <pc:docMk/>
          <pc:sldMk cId="2086780799" sldId="465"/>
        </pc:sldMkLst>
        <pc:picChg chg="del">
          <ac:chgData name="Nives Frei Bingula" userId="036474b2-7d7d-46af-9c68-65020d415759" providerId="ADAL" clId="{8DD49381-6BA8-43FB-8100-0376EA2736A0}" dt="2021-03-23T07:09:48.558" v="1100" actId="478"/>
          <ac:picMkLst>
            <pc:docMk/>
            <pc:sldMk cId="2086780799" sldId="465"/>
            <ac:picMk id="3" creationId="{111BE71F-79A9-4660-9E3E-162B6382641C}"/>
          </ac:picMkLst>
        </pc:picChg>
        <pc:picChg chg="add">
          <ac:chgData name="Nives Frei Bingula" userId="036474b2-7d7d-46af-9c68-65020d415759" providerId="ADAL" clId="{8DD49381-6BA8-43FB-8100-0376EA2736A0}" dt="2021-03-22T14:31:52.605" v="835"/>
          <ac:picMkLst>
            <pc:docMk/>
            <pc:sldMk cId="2086780799" sldId="465"/>
            <ac:picMk id="5" creationId="{B76237E7-57BA-48C9-8E4C-22FE26379291}"/>
          </ac:picMkLst>
        </pc:picChg>
        <pc:picChg chg="add">
          <ac:chgData name="Nives Frei Bingula" userId="036474b2-7d7d-46af-9c68-65020d415759" providerId="ADAL" clId="{8DD49381-6BA8-43FB-8100-0376EA2736A0}" dt="2021-03-22T14:36:13.814" v="942"/>
          <ac:picMkLst>
            <pc:docMk/>
            <pc:sldMk cId="2086780799" sldId="465"/>
            <ac:picMk id="6" creationId="{EC6E7839-251F-49EA-8596-B761268C6A14}"/>
          </ac:picMkLst>
        </pc:picChg>
        <pc:picChg chg="add">
          <ac:chgData name="Nives Frei Bingula" userId="036474b2-7d7d-46af-9c68-65020d415759" providerId="ADAL" clId="{8DD49381-6BA8-43FB-8100-0376EA2736A0}" dt="2021-03-23T07:14:38.715" v="1204"/>
          <ac:picMkLst>
            <pc:docMk/>
            <pc:sldMk cId="2086780799" sldId="465"/>
            <ac:picMk id="8" creationId="{CF6AE382-E251-4FD0-8917-49D1A8EDBF8D}"/>
          </ac:picMkLst>
        </pc:picChg>
      </pc:sldChg>
      <pc:sldChg chg="addSp delSp">
        <pc:chgData name="Nives Frei Bingula" userId="036474b2-7d7d-46af-9c68-65020d415759" providerId="ADAL" clId="{8DD49381-6BA8-43FB-8100-0376EA2736A0}" dt="2021-03-23T07:14:36.312" v="1203"/>
        <pc:sldMkLst>
          <pc:docMk/>
          <pc:sldMk cId="807097371" sldId="466"/>
        </pc:sldMkLst>
        <pc:picChg chg="del">
          <ac:chgData name="Nives Frei Bingula" userId="036474b2-7d7d-46af-9c68-65020d415759" providerId="ADAL" clId="{8DD49381-6BA8-43FB-8100-0376EA2736A0}" dt="2021-03-23T07:09:50.165" v="1101" actId="478"/>
          <ac:picMkLst>
            <pc:docMk/>
            <pc:sldMk cId="807097371" sldId="466"/>
            <ac:picMk id="3" creationId="{111BE71F-79A9-4660-9E3E-162B6382641C}"/>
          </ac:picMkLst>
        </pc:picChg>
        <pc:picChg chg="add">
          <ac:chgData name="Nives Frei Bingula" userId="036474b2-7d7d-46af-9c68-65020d415759" providerId="ADAL" clId="{8DD49381-6BA8-43FB-8100-0376EA2736A0}" dt="2021-03-22T14:31:54.679" v="836"/>
          <ac:picMkLst>
            <pc:docMk/>
            <pc:sldMk cId="807097371" sldId="466"/>
            <ac:picMk id="5" creationId="{D32D43B0-3CCA-4D39-ABAC-C4D0EA05E659}"/>
          </ac:picMkLst>
        </pc:picChg>
        <pc:picChg chg="add">
          <ac:chgData name="Nives Frei Bingula" userId="036474b2-7d7d-46af-9c68-65020d415759" providerId="ADAL" clId="{8DD49381-6BA8-43FB-8100-0376EA2736A0}" dt="2021-03-22T14:36:14.844" v="943"/>
          <ac:picMkLst>
            <pc:docMk/>
            <pc:sldMk cId="807097371" sldId="466"/>
            <ac:picMk id="6" creationId="{A55BD1B7-5ECA-4650-B9CB-D08C35379444}"/>
          </ac:picMkLst>
        </pc:picChg>
        <pc:picChg chg="add">
          <ac:chgData name="Nives Frei Bingula" userId="036474b2-7d7d-46af-9c68-65020d415759" providerId="ADAL" clId="{8DD49381-6BA8-43FB-8100-0376EA2736A0}" dt="2021-03-23T07:14:36.312" v="1203"/>
          <ac:picMkLst>
            <pc:docMk/>
            <pc:sldMk cId="807097371" sldId="466"/>
            <ac:picMk id="8" creationId="{29FF53F2-89FF-4C91-88D3-9DE0541AC289}"/>
          </ac:picMkLst>
        </pc:picChg>
      </pc:sldChg>
      <pc:sldChg chg="del">
        <pc:chgData name="Nives Frei Bingula" userId="036474b2-7d7d-46af-9c68-65020d415759" providerId="ADAL" clId="{8DD49381-6BA8-43FB-8100-0376EA2736A0}" dt="2021-03-23T07:54:28.751" v="1281" actId="2696"/>
        <pc:sldMkLst>
          <pc:docMk/>
          <pc:sldMk cId="2884421144" sldId="467"/>
        </pc:sldMkLst>
      </pc:sldChg>
      <pc:sldChg chg="addSp delSp">
        <pc:chgData name="Nives Frei Bingula" userId="036474b2-7d7d-46af-9c68-65020d415759" providerId="ADAL" clId="{8DD49381-6BA8-43FB-8100-0376EA2736A0}" dt="2021-03-23T07:14:32.178" v="1201"/>
        <pc:sldMkLst>
          <pc:docMk/>
          <pc:sldMk cId="2388460815" sldId="468"/>
        </pc:sldMkLst>
        <pc:picChg chg="del">
          <ac:chgData name="Nives Frei Bingula" userId="036474b2-7d7d-46af-9c68-65020d415759" providerId="ADAL" clId="{8DD49381-6BA8-43FB-8100-0376EA2736A0}" dt="2021-03-23T07:09:54.253" v="1103" actId="478"/>
          <ac:picMkLst>
            <pc:docMk/>
            <pc:sldMk cId="2388460815" sldId="468"/>
            <ac:picMk id="4" creationId="{D640B497-85AC-48D9-8D5D-3FC2BB14213B}"/>
          </ac:picMkLst>
        </pc:picChg>
        <pc:picChg chg="add">
          <ac:chgData name="Nives Frei Bingula" userId="036474b2-7d7d-46af-9c68-65020d415759" providerId="ADAL" clId="{8DD49381-6BA8-43FB-8100-0376EA2736A0}" dt="2021-03-22T14:32:00.519" v="838"/>
          <ac:picMkLst>
            <pc:docMk/>
            <pc:sldMk cId="2388460815" sldId="468"/>
            <ac:picMk id="5" creationId="{0C490352-5B1E-430B-863A-CF87C74F9BCC}"/>
          </ac:picMkLst>
        </pc:picChg>
        <pc:picChg chg="add">
          <ac:chgData name="Nives Frei Bingula" userId="036474b2-7d7d-46af-9c68-65020d415759" providerId="ADAL" clId="{8DD49381-6BA8-43FB-8100-0376EA2736A0}" dt="2021-03-22T14:36:19.309" v="945"/>
          <ac:picMkLst>
            <pc:docMk/>
            <pc:sldMk cId="2388460815" sldId="468"/>
            <ac:picMk id="6" creationId="{FD78B932-8D21-464A-8AFF-6A88C05FFA06}"/>
          </ac:picMkLst>
        </pc:picChg>
        <pc:picChg chg="add">
          <ac:chgData name="Nives Frei Bingula" userId="036474b2-7d7d-46af-9c68-65020d415759" providerId="ADAL" clId="{8DD49381-6BA8-43FB-8100-0376EA2736A0}" dt="2021-03-23T07:14:32.178" v="1201"/>
          <ac:picMkLst>
            <pc:docMk/>
            <pc:sldMk cId="2388460815" sldId="468"/>
            <ac:picMk id="7" creationId="{0F642BE9-3881-4AD2-B359-3BC794B44EEC}"/>
          </ac:picMkLst>
        </pc:picChg>
      </pc:sldChg>
      <pc:sldChg chg="addSp delSp">
        <pc:chgData name="Nives Frei Bingula" userId="036474b2-7d7d-46af-9c68-65020d415759" providerId="ADAL" clId="{8DD49381-6BA8-43FB-8100-0376EA2736A0}" dt="2021-03-23T07:14:28.838" v="1200"/>
        <pc:sldMkLst>
          <pc:docMk/>
          <pc:sldMk cId="1721410706" sldId="469"/>
        </pc:sldMkLst>
        <pc:picChg chg="del">
          <ac:chgData name="Nives Frei Bingula" userId="036474b2-7d7d-46af-9c68-65020d415759" providerId="ADAL" clId="{8DD49381-6BA8-43FB-8100-0376EA2736A0}" dt="2021-03-23T07:09:56.172" v="1104" actId="478"/>
          <ac:picMkLst>
            <pc:docMk/>
            <pc:sldMk cId="1721410706" sldId="469"/>
            <ac:picMk id="4" creationId="{0DBC967A-20C6-4999-B721-9DA97B94B9D3}"/>
          </ac:picMkLst>
        </pc:picChg>
        <pc:picChg chg="add">
          <ac:chgData name="Nives Frei Bingula" userId="036474b2-7d7d-46af-9c68-65020d415759" providerId="ADAL" clId="{8DD49381-6BA8-43FB-8100-0376EA2736A0}" dt="2021-03-22T14:32:01.814" v="839"/>
          <ac:picMkLst>
            <pc:docMk/>
            <pc:sldMk cId="1721410706" sldId="469"/>
            <ac:picMk id="5" creationId="{49CEB844-C9EB-4656-8486-51CDE963D10E}"/>
          </ac:picMkLst>
        </pc:picChg>
        <pc:picChg chg="add">
          <ac:chgData name="Nives Frei Bingula" userId="036474b2-7d7d-46af-9c68-65020d415759" providerId="ADAL" clId="{8DD49381-6BA8-43FB-8100-0376EA2736A0}" dt="2021-03-22T14:36:20.199" v="946"/>
          <ac:picMkLst>
            <pc:docMk/>
            <pc:sldMk cId="1721410706" sldId="469"/>
            <ac:picMk id="6" creationId="{BA5B9685-64AA-4E3C-89EA-1BBB4BB51666}"/>
          </ac:picMkLst>
        </pc:picChg>
        <pc:picChg chg="add">
          <ac:chgData name="Nives Frei Bingula" userId="036474b2-7d7d-46af-9c68-65020d415759" providerId="ADAL" clId="{8DD49381-6BA8-43FB-8100-0376EA2736A0}" dt="2021-03-23T07:14:28.838" v="1200"/>
          <ac:picMkLst>
            <pc:docMk/>
            <pc:sldMk cId="1721410706" sldId="469"/>
            <ac:picMk id="7" creationId="{A0E64BF2-4174-46F4-AA60-69B12ADE35FD}"/>
          </ac:picMkLst>
        </pc:picChg>
      </pc:sldChg>
      <pc:sldChg chg="addSp delSp">
        <pc:chgData name="Nives Frei Bingula" userId="036474b2-7d7d-46af-9c68-65020d415759" providerId="ADAL" clId="{8DD49381-6BA8-43FB-8100-0376EA2736A0}" dt="2021-03-23T07:14:28.074" v="1199"/>
        <pc:sldMkLst>
          <pc:docMk/>
          <pc:sldMk cId="1149683449" sldId="470"/>
        </pc:sldMkLst>
        <pc:picChg chg="del">
          <ac:chgData name="Nives Frei Bingula" userId="036474b2-7d7d-46af-9c68-65020d415759" providerId="ADAL" clId="{8DD49381-6BA8-43FB-8100-0376EA2736A0}" dt="2021-03-23T07:09:57.295" v="1105" actId="478"/>
          <ac:picMkLst>
            <pc:docMk/>
            <pc:sldMk cId="1149683449" sldId="470"/>
            <ac:picMk id="4" creationId="{A6AECEA7-7455-47A9-9B22-70034E4927AB}"/>
          </ac:picMkLst>
        </pc:picChg>
        <pc:picChg chg="add">
          <ac:chgData name="Nives Frei Bingula" userId="036474b2-7d7d-46af-9c68-65020d415759" providerId="ADAL" clId="{8DD49381-6BA8-43FB-8100-0376EA2736A0}" dt="2021-03-22T14:32:03.530" v="840"/>
          <ac:picMkLst>
            <pc:docMk/>
            <pc:sldMk cId="1149683449" sldId="470"/>
            <ac:picMk id="5" creationId="{A95A3CE6-EBAC-47F2-A507-5822DC8F4405}"/>
          </ac:picMkLst>
        </pc:picChg>
        <pc:picChg chg="add">
          <ac:chgData name="Nives Frei Bingula" userId="036474b2-7d7d-46af-9c68-65020d415759" providerId="ADAL" clId="{8DD49381-6BA8-43FB-8100-0376EA2736A0}" dt="2021-03-22T14:36:22.384" v="947"/>
          <ac:picMkLst>
            <pc:docMk/>
            <pc:sldMk cId="1149683449" sldId="470"/>
            <ac:picMk id="6" creationId="{188DBAE4-2BE8-4512-AF7B-F6366F259AEA}"/>
          </ac:picMkLst>
        </pc:picChg>
        <pc:picChg chg="add">
          <ac:chgData name="Nives Frei Bingula" userId="036474b2-7d7d-46af-9c68-65020d415759" providerId="ADAL" clId="{8DD49381-6BA8-43FB-8100-0376EA2736A0}" dt="2021-03-23T07:14:28.074" v="1199"/>
          <ac:picMkLst>
            <pc:docMk/>
            <pc:sldMk cId="1149683449" sldId="470"/>
            <ac:picMk id="7" creationId="{FBFFA621-4919-4C7C-8A8D-2D0896D3D316}"/>
          </ac:picMkLst>
        </pc:picChg>
      </pc:sldChg>
      <pc:sldChg chg="addSp">
        <pc:chgData name="Nives Frei Bingula" userId="036474b2-7d7d-46af-9c68-65020d415759" providerId="ADAL" clId="{8DD49381-6BA8-43FB-8100-0376EA2736A0}" dt="2021-03-23T07:14:27.294" v="1198"/>
        <pc:sldMkLst>
          <pc:docMk/>
          <pc:sldMk cId="4016923686" sldId="471"/>
        </pc:sldMkLst>
        <pc:picChg chg="add">
          <ac:chgData name="Nives Frei Bingula" userId="036474b2-7d7d-46af-9c68-65020d415759" providerId="ADAL" clId="{8DD49381-6BA8-43FB-8100-0376EA2736A0}" dt="2021-03-22T14:32:04.590" v="841"/>
          <ac:picMkLst>
            <pc:docMk/>
            <pc:sldMk cId="4016923686" sldId="471"/>
            <ac:picMk id="4" creationId="{62F132E7-76A9-4616-A7EA-12A6DE093FE5}"/>
          </ac:picMkLst>
        </pc:picChg>
        <pc:picChg chg="add">
          <ac:chgData name="Nives Frei Bingula" userId="036474b2-7d7d-46af-9c68-65020d415759" providerId="ADAL" clId="{8DD49381-6BA8-43FB-8100-0376EA2736A0}" dt="2021-03-22T14:36:23.195" v="948"/>
          <ac:picMkLst>
            <pc:docMk/>
            <pc:sldMk cId="4016923686" sldId="471"/>
            <ac:picMk id="5" creationId="{D80D80F1-D4AF-46D2-A329-1AC778048A5B}"/>
          </ac:picMkLst>
        </pc:picChg>
        <pc:picChg chg="add">
          <ac:chgData name="Nives Frei Bingula" userId="036474b2-7d7d-46af-9c68-65020d415759" providerId="ADAL" clId="{8DD49381-6BA8-43FB-8100-0376EA2736A0}" dt="2021-03-23T07:14:27.294" v="1198"/>
          <ac:picMkLst>
            <pc:docMk/>
            <pc:sldMk cId="4016923686" sldId="471"/>
            <ac:picMk id="6" creationId="{06BC74B8-FD8A-4220-B05D-90AB7457B878}"/>
          </ac:picMkLst>
        </pc:picChg>
      </pc:sldChg>
      <pc:sldChg chg="addSp delSp modSp">
        <pc:chgData name="Nives Frei Bingula" userId="036474b2-7d7d-46af-9c68-65020d415759" providerId="ADAL" clId="{8DD49381-6BA8-43FB-8100-0376EA2736A0}" dt="2021-03-23T07:55:50.707" v="1285" actId="790"/>
        <pc:sldMkLst>
          <pc:docMk/>
          <pc:sldMk cId="1395682615" sldId="472"/>
        </pc:sldMkLst>
        <pc:spChg chg="mod">
          <ac:chgData name="Nives Frei Bingula" userId="036474b2-7d7d-46af-9c68-65020d415759" providerId="ADAL" clId="{8DD49381-6BA8-43FB-8100-0376EA2736A0}" dt="2021-03-23T07:55:50.707" v="1285" actId="790"/>
          <ac:spMkLst>
            <pc:docMk/>
            <pc:sldMk cId="1395682615" sldId="472"/>
            <ac:spMk id="3" creationId="{A6F660B6-DE89-448E-B965-ADB2D5952597}"/>
          </ac:spMkLst>
        </pc:spChg>
        <pc:picChg chg="del">
          <ac:chgData name="Nives Frei Bingula" userId="036474b2-7d7d-46af-9c68-65020d415759" providerId="ADAL" clId="{8DD49381-6BA8-43FB-8100-0376EA2736A0}" dt="2021-03-23T07:10:00.244" v="1106" actId="478"/>
          <ac:picMkLst>
            <pc:docMk/>
            <pc:sldMk cId="1395682615" sldId="472"/>
            <ac:picMk id="4" creationId="{4747CFE6-C5B6-49A6-B66D-F7EBBD3D40FF}"/>
          </ac:picMkLst>
        </pc:picChg>
        <pc:picChg chg="add">
          <ac:chgData name="Nives Frei Bingula" userId="036474b2-7d7d-46af-9c68-65020d415759" providerId="ADAL" clId="{8DD49381-6BA8-43FB-8100-0376EA2736A0}" dt="2021-03-22T14:32:06.119" v="842"/>
          <ac:picMkLst>
            <pc:docMk/>
            <pc:sldMk cId="1395682615" sldId="472"/>
            <ac:picMk id="5" creationId="{53B71E2C-C884-420F-8941-B3E8B345A6B3}"/>
          </ac:picMkLst>
        </pc:picChg>
        <pc:picChg chg="add">
          <ac:chgData name="Nives Frei Bingula" userId="036474b2-7d7d-46af-9c68-65020d415759" providerId="ADAL" clId="{8DD49381-6BA8-43FB-8100-0376EA2736A0}" dt="2021-03-22T14:36:24.006" v="949"/>
          <ac:picMkLst>
            <pc:docMk/>
            <pc:sldMk cId="1395682615" sldId="472"/>
            <ac:picMk id="6" creationId="{FB6FE157-B891-4EF5-ADAA-7861A8E18851}"/>
          </ac:picMkLst>
        </pc:picChg>
        <pc:picChg chg="add">
          <ac:chgData name="Nives Frei Bingula" userId="036474b2-7d7d-46af-9c68-65020d415759" providerId="ADAL" clId="{8DD49381-6BA8-43FB-8100-0376EA2736A0}" dt="2021-03-23T07:14:26.419" v="1197"/>
          <ac:picMkLst>
            <pc:docMk/>
            <pc:sldMk cId="1395682615" sldId="472"/>
            <ac:picMk id="7" creationId="{91360451-2CB7-410B-B825-4155761DE71C}"/>
          </ac:picMkLst>
        </pc:picChg>
      </pc:sldChg>
      <pc:sldChg chg="addSp delSp modSp">
        <pc:chgData name="Nives Frei Bingula" userId="036474b2-7d7d-46af-9c68-65020d415759" providerId="ADAL" clId="{8DD49381-6BA8-43FB-8100-0376EA2736A0}" dt="2021-03-23T07:56:46.667" v="1292"/>
        <pc:sldMkLst>
          <pc:docMk/>
          <pc:sldMk cId="4216768946" sldId="473"/>
        </pc:sldMkLst>
        <pc:spChg chg="mod">
          <ac:chgData name="Nives Frei Bingula" userId="036474b2-7d7d-46af-9c68-65020d415759" providerId="ADAL" clId="{8DD49381-6BA8-43FB-8100-0376EA2736A0}" dt="2021-03-23T07:56:46.667" v="1292"/>
          <ac:spMkLst>
            <pc:docMk/>
            <pc:sldMk cId="4216768946" sldId="473"/>
            <ac:spMk id="2" creationId="{8E86834C-D5E2-4CC4-99F6-3EBF817A4CA3}"/>
          </ac:spMkLst>
        </pc:spChg>
        <pc:picChg chg="del">
          <ac:chgData name="Nives Frei Bingula" userId="036474b2-7d7d-46af-9c68-65020d415759" providerId="ADAL" clId="{8DD49381-6BA8-43FB-8100-0376EA2736A0}" dt="2021-03-23T07:10:03.661" v="1108" actId="478"/>
          <ac:picMkLst>
            <pc:docMk/>
            <pc:sldMk cId="4216768946" sldId="473"/>
            <ac:picMk id="4" creationId="{4C0B1EF5-84D6-40CD-8FDD-EC888DDB8526}"/>
          </ac:picMkLst>
        </pc:picChg>
        <pc:picChg chg="add">
          <ac:chgData name="Nives Frei Bingula" userId="036474b2-7d7d-46af-9c68-65020d415759" providerId="ADAL" clId="{8DD49381-6BA8-43FB-8100-0376EA2736A0}" dt="2021-03-22T14:32:10.256" v="844"/>
          <ac:picMkLst>
            <pc:docMk/>
            <pc:sldMk cId="4216768946" sldId="473"/>
            <ac:picMk id="5" creationId="{6D4EC1E5-DB99-4DD9-A6D7-02191727AC30}"/>
          </ac:picMkLst>
        </pc:picChg>
        <pc:picChg chg="add">
          <ac:chgData name="Nives Frei Bingula" userId="036474b2-7d7d-46af-9c68-65020d415759" providerId="ADAL" clId="{8DD49381-6BA8-43FB-8100-0376EA2736A0}" dt="2021-03-22T14:36:26.550" v="951"/>
          <ac:picMkLst>
            <pc:docMk/>
            <pc:sldMk cId="4216768946" sldId="473"/>
            <ac:picMk id="6" creationId="{40764635-258F-434D-817E-84D36831EC4C}"/>
          </ac:picMkLst>
        </pc:picChg>
        <pc:picChg chg="add">
          <ac:chgData name="Nives Frei Bingula" userId="036474b2-7d7d-46af-9c68-65020d415759" providerId="ADAL" clId="{8DD49381-6BA8-43FB-8100-0376EA2736A0}" dt="2021-03-23T07:14:23.455" v="1195"/>
          <ac:picMkLst>
            <pc:docMk/>
            <pc:sldMk cId="4216768946" sldId="473"/>
            <ac:picMk id="7" creationId="{41A57FEF-701B-465B-AE0C-EF31D859A805}"/>
          </ac:picMkLst>
        </pc:picChg>
      </pc:sldChg>
      <pc:sldChg chg="addSp delSp">
        <pc:chgData name="Nives Frei Bingula" userId="036474b2-7d7d-46af-9c68-65020d415759" providerId="ADAL" clId="{8DD49381-6BA8-43FB-8100-0376EA2736A0}" dt="2021-03-23T07:14:22.363" v="1194"/>
        <pc:sldMkLst>
          <pc:docMk/>
          <pc:sldMk cId="1101778319" sldId="474"/>
        </pc:sldMkLst>
        <pc:picChg chg="del">
          <ac:chgData name="Nives Frei Bingula" userId="036474b2-7d7d-46af-9c68-65020d415759" providerId="ADAL" clId="{8DD49381-6BA8-43FB-8100-0376EA2736A0}" dt="2021-03-23T07:10:05.377" v="1109" actId="478"/>
          <ac:picMkLst>
            <pc:docMk/>
            <pc:sldMk cId="1101778319" sldId="474"/>
            <ac:picMk id="4" creationId="{B3C04EDD-5530-4DCE-A0CB-BE2886E6A762}"/>
          </ac:picMkLst>
        </pc:picChg>
        <pc:picChg chg="add">
          <ac:chgData name="Nives Frei Bingula" userId="036474b2-7d7d-46af-9c68-65020d415759" providerId="ADAL" clId="{8DD49381-6BA8-43FB-8100-0376EA2736A0}" dt="2021-03-22T14:32:11.754" v="845"/>
          <ac:picMkLst>
            <pc:docMk/>
            <pc:sldMk cId="1101778319" sldId="474"/>
            <ac:picMk id="5" creationId="{24ACF584-6B24-44EB-821C-6E57BAB5FB17}"/>
          </ac:picMkLst>
        </pc:picChg>
        <pc:picChg chg="add">
          <ac:chgData name="Nives Frei Bingula" userId="036474b2-7d7d-46af-9c68-65020d415759" providerId="ADAL" clId="{8DD49381-6BA8-43FB-8100-0376EA2736A0}" dt="2021-03-22T14:36:28.531" v="952"/>
          <ac:picMkLst>
            <pc:docMk/>
            <pc:sldMk cId="1101778319" sldId="474"/>
            <ac:picMk id="6" creationId="{EAF95330-2403-4F7A-8013-8A03D3287DCA}"/>
          </ac:picMkLst>
        </pc:picChg>
        <pc:picChg chg="add">
          <ac:chgData name="Nives Frei Bingula" userId="036474b2-7d7d-46af-9c68-65020d415759" providerId="ADAL" clId="{8DD49381-6BA8-43FB-8100-0376EA2736A0}" dt="2021-03-23T07:14:22.363" v="1194"/>
          <ac:picMkLst>
            <pc:docMk/>
            <pc:sldMk cId="1101778319" sldId="474"/>
            <ac:picMk id="9" creationId="{1A6CF10F-A8F3-4871-9D66-9379AE889E0F}"/>
          </ac:picMkLst>
        </pc:picChg>
      </pc:sldChg>
      <pc:sldChg chg="addSp delSp modSp">
        <pc:chgData name="Nives Frei Bingula" userId="036474b2-7d7d-46af-9c68-65020d415759" providerId="ADAL" clId="{8DD49381-6BA8-43FB-8100-0376EA2736A0}" dt="2021-03-23T07:14:16.277" v="1193" actId="167"/>
        <pc:sldMkLst>
          <pc:docMk/>
          <pc:sldMk cId="3449319749" sldId="475"/>
        </pc:sldMkLst>
        <pc:picChg chg="del">
          <ac:chgData name="Nives Frei Bingula" userId="036474b2-7d7d-46af-9c68-65020d415759" providerId="ADAL" clId="{8DD49381-6BA8-43FB-8100-0376EA2736A0}" dt="2021-03-23T07:10:06.782" v="1110" actId="478"/>
          <ac:picMkLst>
            <pc:docMk/>
            <pc:sldMk cId="3449319749" sldId="475"/>
            <ac:picMk id="24" creationId="{4659DC56-43BD-4E7D-AB35-80E8B47AFEDD}"/>
          </ac:picMkLst>
        </pc:picChg>
        <pc:picChg chg="add">
          <ac:chgData name="Nives Frei Bingula" userId="036474b2-7d7d-46af-9c68-65020d415759" providerId="ADAL" clId="{8DD49381-6BA8-43FB-8100-0376EA2736A0}" dt="2021-03-22T14:32:13.610" v="846"/>
          <ac:picMkLst>
            <pc:docMk/>
            <pc:sldMk cId="3449319749" sldId="475"/>
            <ac:picMk id="25" creationId="{342A5C74-69D2-43ED-9923-DABC9724FB43}"/>
          </ac:picMkLst>
        </pc:picChg>
        <pc:picChg chg="add">
          <ac:chgData name="Nives Frei Bingula" userId="036474b2-7d7d-46af-9c68-65020d415759" providerId="ADAL" clId="{8DD49381-6BA8-43FB-8100-0376EA2736A0}" dt="2021-03-22T14:36:29.530" v="953"/>
          <ac:picMkLst>
            <pc:docMk/>
            <pc:sldMk cId="3449319749" sldId="475"/>
            <ac:picMk id="26" creationId="{732154DE-D18E-4E89-BF68-05656A040153}"/>
          </ac:picMkLst>
        </pc:picChg>
        <pc:picChg chg="add ord">
          <ac:chgData name="Nives Frei Bingula" userId="036474b2-7d7d-46af-9c68-65020d415759" providerId="ADAL" clId="{8DD49381-6BA8-43FB-8100-0376EA2736A0}" dt="2021-03-23T07:14:16.277" v="1193" actId="167"/>
          <ac:picMkLst>
            <pc:docMk/>
            <pc:sldMk cId="3449319749" sldId="475"/>
            <ac:picMk id="27" creationId="{06BF0409-E7E3-44E9-9E9E-A94A4B88A87B}"/>
          </ac:picMkLst>
        </pc:picChg>
      </pc:sldChg>
      <pc:sldChg chg="addSp delSp modSp">
        <pc:chgData name="Nives Frei Bingula" userId="036474b2-7d7d-46af-9c68-65020d415759" providerId="ADAL" clId="{8DD49381-6BA8-43FB-8100-0376EA2736A0}" dt="2021-03-23T07:10:08.622" v="1111" actId="478"/>
        <pc:sldMkLst>
          <pc:docMk/>
          <pc:sldMk cId="9770717" sldId="476"/>
        </pc:sldMkLst>
        <pc:picChg chg="del">
          <ac:chgData name="Nives Frei Bingula" userId="036474b2-7d7d-46af-9c68-65020d415759" providerId="ADAL" clId="{8DD49381-6BA8-43FB-8100-0376EA2736A0}" dt="2021-03-23T07:10:08.622" v="1111" actId="478"/>
          <ac:picMkLst>
            <pc:docMk/>
            <pc:sldMk cId="9770717" sldId="476"/>
            <ac:picMk id="4" creationId="{680CF059-8802-4E87-95A7-DC71DEFA0D94}"/>
          </ac:picMkLst>
        </pc:picChg>
        <pc:picChg chg="add mod ord">
          <ac:chgData name="Nives Frei Bingula" userId="036474b2-7d7d-46af-9c68-65020d415759" providerId="ADAL" clId="{8DD49381-6BA8-43FB-8100-0376EA2736A0}" dt="2021-03-22T14:32:23.317" v="849" actId="167"/>
          <ac:picMkLst>
            <pc:docMk/>
            <pc:sldMk cId="9770717" sldId="476"/>
            <ac:picMk id="5" creationId="{ADCA718A-E776-45EF-93CF-56A41B50F6FF}"/>
          </ac:picMkLst>
        </pc:picChg>
        <pc:picChg chg="add mod">
          <ac:chgData name="Nives Frei Bingula" userId="036474b2-7d7d-46af-9c68-65020d415759" providerId="ADAL" clId="{8DD49381-6BA8-43FB-8100-0376EA2736A0}" dt="2021-03-22T14:36:35.974" v="956" actId="1076"/>
          <ac:picMkLst>
            <pc:docMk/>
            <pc:sldMk cId="9770717" sldId="476"/>
            <ac:picMk id="6" creationId="{777E88B9-95E2-4990-8310-2760872EC1B4}"/>
          </ac:picMkLst>
        </pc:picChg>
      </pc:sldChg>
      <pc:sldChg chg="addSp delSp modSp">
        <pc:chgData name="Nives Frei Bingula" userId="036474b2-7d7d-46af-9c68-65020d415759" providerId="ADAL" clId="{8DD49381-6BA8-43FB-8100-0376EA2736A0}" dt="2021-03-23T07:59:51.922" v="1302" actId="1076"/>
        <pc:sldMkLst>
          <pc:docMk/>
          <pc:sldMk cId="1704783399" sldId="477"/>
        </pc:sldMkLst>
        <pc:spChg chg="mod">
          <ac:chgData name="Nives Frei Bingula" userId="036474b2-7d7d-46af-9c68-65020d415759" providerId="ADAL" clId="{8DD49381-6BA8-43FB-8100-0376EA2736A0}" dt="2021-03-23T07:59:24.053" v="1297" actId="120"/>
          <ac:spMkLst>
            <pc:docMk/>
            <pc:sldMk cId="1704783399" sldId="477"/>
            <ac:spMk id="5" creationId="{00000000-0000-0000-0000-000000000000}"/>
          </ac:spMkLst>
        </pc:spChg>
        <pc:spChg chg="mod">
          <ac:chgData name="Nives Frei Bingula" userId="036474b2-7d7d-46af-9c68-65020d415759" providerId="ADAL" clId="{8DD49381-6BA8-43FB-8100-0376EA2736A0}" dt="2021-03-23T07:59:30.482" v="1298" actId="120"/>
          <ac:spMkLst>
            <pc:docMk/>
            <pc:sldMk cId="1704783399" sldId="477"/>
            <ac:spMk id="7" creationId="{00000000-0000-0000-0000-000000000000}"/>
          </ac:spMkLst>
        </pc:spChg>
        <pc:picChg chg="del">
          <ac:chgData name="Nives Frei Bingula" userId="036474b2-7d7d-46af-9c68-65020d415759" providerId="ADAL" clId="{8DD49381-6BA8-43FB-8100-0376EA2736A0}" dt="2021-03-22T14:32:31.041" v="852" actId="478"/>
          <ac:picMkLst>
            <pc:docMk/>
            <pc:sldMk cId="1704783399" sldId="477"/>
            <ac:picMk id="9" creationId="{21983501-1194-4A91-975D-937BECB92B06}"/>
          </ac:picMkLst>
        </pc:picChg>
        <pc:picChg chg="add">
          <ac:chgData name="Nives Frei Bingula" userId="036474b2-7d7d-46af-9c68-65020d415759" providerId="ADAL" clId="{8DD49381-6BA8-43FB-8100-0376EA2736A0}" dt="2021-03-22T14:32:26.890" v="850"/>
          <ac:picMkLst>
            <pc:docMk/>
            <pc:sldMk cId="1704783399" sldId="477"/>
            <ac:picMk id="10" creationId="{9EE417DA-B2EA-419E-93A9-CD78DF351F81}"/>
          </ac:picMkLst>
        </pc:picChg>
        <pc:picChg chg="add">
          <ac:chgData name="Nives Frei Bingula" userId="036474b2-7d7d-46af-9c68-65020d415759" providerId="ADAL" clId="{8DD49381-6BA8-43FB-8100-0376EA2736A0}" dt="2021-03-22T14:32:29.450" v="851"/>
          <ac:picMkLst>
            <pc:docMk/>
            <pc:sldMk cId="1704783399" sldId="477"/>
            <ac:picMk id="11" creationId="{48EBB4F0-8E0F-47AB-9576-C6F639518C31}"/>
          </ac:picMkLst>
        </pc:picChg>
        <pc:picChg chg="add mod">
          <ac:chgData name="Nives Frei Bingula" userId="036474b2-7d7d-46af-9c68-65020d415759" providerId="ADAL" clId="{8DD49381-6BA8-43FB-8100-0376EA2736A0}" dt="2021-03-23T07:59:51.922" v="1302" actId="1076"/>
          <ac:picMkLst>
            <pc:docMk/>
            <pc:sldMk cId="1704783399" sldId="477"/>
            <ac:picMk id="12" creationId="{FA64C157-8563-4AB6-80E8-0F65A91512C7}"/>
          </ac:picMkLst>
        </pc:picChg>
        <pc:picChg chg="add mod">
          <ac:chgData name="Nives Frei Bingula" userId="036474b2-7d7d-46af-9c68-65020d415759" providerId="ADAL" clId="{8DD49381-6BA8-43FB-8100-0376EA2736A0}" dt="2021-03-23T07:59:49.442" v="1301" actId="1076"/>
          <ac:picMkLst>
            <pc:docMk/>
            <pc:sldMk cId="1704783399" sldId="477"/>
            <ac:picMk id="13" creationId="{907D5475-404B-46D6-A4CE-357569491C20}"/>
          </ac:picMkLst>
        </pc:picChg>
      </pc:sldChg>
      <pc:sldChg chg="addSp delSp modSp">
        <pc:chgData name="Nives Frei Bingula" userId="036474b2-7d7d-46af-9c68-65020d415759" providerId="ADAL" clId="{8DD49381-6BA8-43FB-8100-0376EA2736A0}" dt="2021-03-22T14:36:43.606" v="959" actId="1076"/>
        <pc:sldMkLst>
          <pc:docMk/>
          <pc:sldMk cId="2058294316" sldId="479"/>
        </pc:sldMkLst>
        <pc:picChg chg="del">
          <ac:chgData name="Nives Frei Bingula" userId="036474b2-7d7d-46af-9c68-65020d415759" providerId="ADAL" clId="{8DD49381-6BA8-43FB-8100-0376EA2736A0}" dt="2021-03-22T14:32:36.395" v="854" actId="478"/>
          <ac:picMkLst>
            <pc:docMk/>
            <pc:sldMk cId="2058294316" sldId="479"/>
            <ac:picMk id="4" creationId="{72AA41A5-CA6F-4E0B-B74E-3FA233585435}"/>
          </ac:picMkLst>
        </pc:picChg>
        <pc:picChg chg="add">
          <ac:chgData name="Nives Frei Bingula" userId="036474b2-7d7d-46af-9c68-65020d415759" providerId="ADAL" clId="{8DD49381-6BA8-43FB-8100-0376EA2736A0}" dt="2021-03-22T14:32:34.710" v="853"/>
          <ac:picMkLst>
            <pc:docMk/>
            <pc:sldMk cId="2058294316" sldId="479"/>
            <ac:picMk id="6" creationId="{6A88875A-A56D-4A03-BCBE-BA19FC834B07}"/>
          </ac:picMkLst>
        </pc:picChg>
        <pc:picChg chg="add mod">
          <ac:chgData name="Nives Frei Bingula" userId="036474b2-7d7d-46af-9c68-65020d415759" providerId="ADAL" clId="{8DD49381-6BA8-43FB-8100-0376EA2736A0}" dt="2021-03-22T14:36:43.606" v="959" actId="1076"/>
          <ac:picMkLst>
            <pc:docMk/>
            <pc:sldMk cId="2058294316" sldId="479"/>
            <ac:picMk id="7" creationId="{F67F222E-7D36-433C-B99A-0BC8BC60DCB1}"/>
          </ac:picMkLst>
        </pc:picChg>
      </pc:sldChg>
      <pc:sldChg chg="addSp delSp modSp">
        <pc:chgData name="Nives Frei Bingula" userId="036474b2-7d7d-46af-9c68-65020d415759" providerId="ADAL" clId="{8DD49381-6BA8-43FB-8100-0376EA2736A0}" dt="2021-03-23T07:13:59.127" v="1190" actId="1076"/>
        <pc:sldMkLst>
          <pc:docMk/>
          <pc:sldMk cId="410482664" sldId="481"/>
        </pc:sldMkLst>
        <pc:picChg chg="del">
          <ac:chgData name="Nives Frei Bingula" userId="036474b2-7d7d-46af-9c68-65020d415759" providerId="ADAL" clId="{8DD49381-6BA8-43FB-8100-0376EA2736A0}" dt="2021-03-22T14:32:42.137" v="856" actId="478"/>
          <ac:picMkLst>
            <pc:docMk/>
            <pc:sldMk cId="410482664" sldId="481"/>
            <ac:picMk id="5" creationId="{E935DF28-1C0B-408F-A498-CC696A1CDE69}"/>
          </ac:picMkLst>
        </pc:picChg>
        <pc:picChg chg="add">
          <ac:chgData name="Nives Frei Bingula" userId="036474b2-7d7d-46af-9c68-65020d415759" providerId="ADAL" clId="{8DD49381-6BA8-43FB-8100-0376EA2736A0}" dt="2021-03-22T14:32:40.374" v="855"/>
          <ac:picMkLst>
            <pc:docMk/>
            <pc:sldMk cId="410482664" sldId="481"/>
            <ac:picMk id="6" creationId="{0DFF4ED5-B2EF-464B-A9B6-76FDC3085E2C}"/>
          </ac:picMkLst>
        </pc:picChg>
        <pc:picChg chg="add mod">
          <ac:chgData name="Nives Frei Bingula" userId="036474b2-7d7d-46af-9c68-65020d415759" providerId="ADAL" clId="{8DD49381-6BA8-43FB-8100-0376EA2736A0}" dt="2021-03-23T07:13:59.127" v="1190" actId="1076"/>
          <ac:picMkLst>
            <pc:docMk/>
            <pc:sldMk cId="410482664" sldId="481"/>
            <ac:picMk id="8" creationId="{8BF1560E-38D9-4616-B643-F5E9AD80745D}"/>
          </ac:picMkLst>
        </pc:picChg>
        <pc:picChg chg="add mod ord">
          <ac:chgData name="Nives Frei Bingula" userId="036474b2-7d7d-46af-9c68-65020d415759" providerId="ADAL" clId="{8DD49381-6BA8-43FB-8100-0376EA2736A0}" dt="2021-03-23T07:13:56.318" v="1189" actId="1076"/>
          <ac:picMkLst>
            <pc:docMk/>
            <pc:sldMk cId="410482664" sldId="481"/>
            <ac:picMk id="9" creationId="{AFF5CABA-B718-4EE8-9507-9C4060D31BF3}"/>
          </ac:picMkLst>
        </pc:picChg>
      </pc:sldChg>
      <pc:sldChg chg="addSp delSp">
        <pc:chgData name="Nives Frei Bingula" userId="036474b2-7d7d-46af-9c68-65020d415759" providerId="ADAL" clId="{8DD49381-6BA8-43FB-8100-0376EA2736A0}" dt="2021-03-23T07:12:48.623" v="1177"/>
        <pc:sldMkLst>
          <pc:docMk/>
          <pc:sldMk cId="39674342" sldId="482"/>
        </pc:sldMkLst>
        <pc:picChg chg="del">
          <ac:chgData name="Nives Frei Bingula" userId="036474b2-7d7d-46af-9c68-65020d415759" providerId="ADAL" clId="{8DD49381-6BA8-43FB-8100-0376EA2736A0}" dt="2021-03-23T07:10:15.508" v="1112" actId="478"/>
          <ac:picMkLst>
            <pc:docMk/>
            <pc:sldMk cId="39674342" sldId="482"/>
            <ac:picMk id="6" creationId="{BDC31072-8F2C-4216-B2B5-D5E915DECC77}"/>
          </ac:picMkLst>
        </pc:picChg>
        <pc:picChg chg="add">
          <ac:chgData name="Nives Frei Bingula" userId="036474b2-7d7d-46af-9c68-65020d415759" providerId="ADAL" clId="{8DD49381-6BA8-43FB-8100-0376EA2736A0}" dt="2021-03-22T14:32:44.150" v="857"/>
          <ac:picMkLst>
            <pc:docMk/>
            <pc:sldMk cId="39674342" sldId="482"/>
            <ac:picMk id="7" creationId="{231C39D1-0BA5-4D8B-B7BF-BF27C6ECBCE9}"/>
          </ac:picMkLst>
        </pc:picChg>
        <pc:picChg chg="add">
          <ac:chgData name="Nives Frei Bingula" userId="036474b2-7d7d-46af-9c68-65020d415759" providerId="ADAL" clId="{8DD49381-6BA8-43FB-8100-0376EA2736A0}" dt="2021-03-22T14:36:48.817" v="961"/>
          <ac:picMkLst>
            <pc:docMk/>
            <pc:sldMk cId="39674342" sldId="482"/>
            <ac:picMk id="8" creationId="{1EC4504A-956A-4776-BC73-6C4C37DB99F5}"/>
          </ac:picMkLst>
        </pc:picChg>
        <pc:picChg chg="add">
          <ac:chgData name="Nives Frei Bingula" userId="036474b2-7d7d-46af-9c68-65020d415759" providerId="ADAL" clId="{8DD49381-6BA8-43FB-8100-0376EA2736A0}" dt="2021-03-23T07:12:48.623" v="1177"/>
          <ac:picMkLst>
            <pc:docMk/>
            <pc:sldMk cId="39674342" sldId="482"/>
            <ac:picMk id="9" creationId="{B883B64C-94EC-4582-B6C2-F7944B6043D8}"/>
          </ac:picMkLst>
        </pc:picChg>
      </pc:sldChg>
      <pc:sldChg chg="addSp delSp">
        <pc:chgData name="Nives Frei Bingula" userId="036474b2-7d7d-46af-9c68-65020d415759" providerId="ADAL" clId="{8DD49381-6BA8-43FB-8100-0376EA2736A0}" dt="2021-03-23T07:12:47.016" v="1176"/>
        <pc:sldMkLst>
          <pc:docMk/>
          <pc:sldMk cId="1644722322" sldId="483"/>
        </pc:sldMkLst>
        <pc:picChg chg="del">
          <ac:chgData name="Nives Frei Bingula" userId="036474b2-7d7d-46af-9c68-65020d415759" providerId="ADAL" clId="{8DD49381-6BA8-43FB-8100-0376EA2736A0}" dt="2021-03-23T07:10:16.881" v="1113" actId="478"/>
          <ac:picMkLst>
            <pc:docMk/>
            <pc:sldMk cId="1644722322" sldId="483"/>
            <ac:picMk id="4" creationId="{2B2716E6-9D25-4BC7-B58E-2FA47D6AD823}"/>
          </ac:picMkLst>
        </pc:picChg>
        <pc:picChg chg="add">
          <ac:chgData name="Nives Frei Bingula" userId="036474b2-7d7d-46af-9c68-65020d415759" providerId="ADAL" clId="{8DD49381-6BA8-43FB-8100-0376EA2736A0}" dt="2021-03-22T14:32:46.117" v="858"/>
          <ac:picMkLst>
            <pc:docMk/>
            <pc:sldMk cId="1644722322" sldId="483"/>
            <ac:picMk id="5" creationId="{76012599-36E3-4656-825D-2B50A6C2D7F6}"/>
          </ac:picMkLst>
        </pc:picChg>
        <pc:picChg chg="add">
          <ac:chgData name="Nives Frei Bingula" userId="036474b2-7d7d-46af-9c68-65020d415759" providerId="ADAL" clId="{8DD49381-6BA8-43FB-8100-0376EA2736A0}" dt="2021-03-22T14:36:50.518" v="962"/>
          <ac:picMkLst>
            <pc:docMk/>
            <pc:sldMk cId="1644722322" sldId="483"/>
            <ac:picMk id="6" creationId="{77352E50-1382-4E2C-BB40-A1F337C7100E}"/>
          </ac:picMkLst>
        </pc:picChg>
        <pc:picChg chg="add">
          <ac:chgData name="Nives Frei Bingula" userId="036474b2-7d7d-46af-9c68-65020d415759" providerId="ADAL" clId="{8DD49381-6BA8-43FB-8100-0376EA2736A0}" dt="2021-03-23T07:12:47.016" v="1176"/>
          <ac:picMkLst>
            <pc:docMk/>
            <pc:sldMk cId="1644722322" sldId="483"/>
            <ac:picMk id="7" creationId="{66C311CF-0EB7-44FD-B7B5-05C3053FB6F6}"/>
          </ac:picMkLst>
        </pc:picChg>
      </pc:sldChg>
      <pc:sldChg chg="addSp delSp">
        <pc:chgData name="Nives Frei Bingula" userId="036474b2-7d7d-46af-9c68-65020d415759" providerId="ADAL" clId="{8DD49381-6BA8-43FB-8100-0376EA2736A0}" dt="2021-03-23T07:12:45.971" v="1175"/>
        <pc:sldMkLst>
          <pc:docMk/>
          <pc:sldMk cId="3890251112" sldId="484"/>
        </pc:sldMkLst>
        <pc:picChg chg="del">
          <ac:chgData name="Nives Frei Bingula" userId="036474b2-7d7d-46af-9c68-65020d415759" providerId="ADAL" clId="{8DD49381-6BA8-43FB-8100-0376EA2736A0}" dt="2021-03-23T07:10:18.333" v="1114" actId="478"/>
          <ac:picMkLst>
            <pc:docMk/>
            <pc:sldMk cId="3890251112" sldId="484"/>
            <ac:picMk id="6" creationId="{11EC092A-CAD6-46AE-B67E-39AC723198FF}"/>
          </ac:picMkLst>
        </pc:picChg>
        <pc:picChg chg="add">
          <ac:chgData name="Nives Frei Bingula" userId="036474b2-7d7d-46af-9c68-65020d415759" providerId="ADAL" clId="{8DD49381-6BA8-43FB-8100-0376EA2736A0}" dt="2021-03-22T14:32:50.846" v="860"/>
          <ac:picMkLst>
            <pc:docMk/>
            <pc:sldMk cId="3890251112" sldId="484"/>
            <ac:picMk id="7" creationId="{706DD35F-0E63-4373-8342-FFB2D43F9746}"/>
          </ac:picMkLst>
        </pc:picChg>
        <pc:picChg chg="add">
          <ac:chgData name="Nives Frei Bingula" userId="036474b2-7d7d-46af-9c68-65020d415759" providerId="ADAL" clId="{8DD49381-6BA8-43FB-8100-0376EA2736A0}" dt="2021-03-22T14:36:53.529" v="963"/>
          <ac:picMkLst>
            <pc:docMk/>
            <pc:sldMk cId="3890251112" sldId="484"/>
            <ac:picMk id="8" creationId="{055B1F91-36E7-47E6-A6D9-0C8FEE8A29EA}"/>
          </ac:picMkLst>
        </pc:picChg>
        <pc:picChg chg="add">
          <ac:chgData name="Nives Frei Bingula" userId="036474b2-7d7d-46af-9c68-65020d415759" providerId="ADAL" clId="{8DD49381-6BA8-43FB-8100-0376EA2736A0}" dt="2021-03-23T07:12:45.971" v="1175"/>
          <ac:picMkLst>
            <pc:docMk/>
            <pc:sldMk cId="3890251112" sldId="484"/>
            <ac:picMk id="9" creationId="{88DCAFA1-400F-47D5-8397-0F8D127F54FA}"/>
          </ac:picMkLst>
        </pc:picChg>
      </pc:sldChg>
      <pc:sldChg chg="addSp delSp">
        <pc:chgData name="Nives Frei Bingula" userId="036474b2-7d7d-46af-9c68-65020d415759" providerId="ADAL" clId="{8DD49381-6BA8-43FB-8100-0376EA2736A0}" dt="2021-03-23T07:12:42.569" v="1173"/>
        <pc:sldMkLst>
          <pc:docMk/>
          <pc:sldMk cId="799715536" sldId="485"/>
        </pc:sldMkLst>
        <pc:picChg chg="del">
          <ac:chgData name="Nives Frei Bingula" userId="036474b2-7d7d-46af-9c68-65020d415759" providerId="ADAL" clId="{8DD49381-6BA8-43FB-8100-0376EA2736A0}" dt="2021-03-23T07:10:22.061" v="1116" actId="478"/>
          <ac:picMkLst>
            <pc:docMk/>
            <pc:sldMk cId="799715536" sldId="485"/>
            <ac:picMk id="5" creationId="{80F9F45C-55E3-4EB4-AFA2-CD19150B6D20}"/>
          </ac:picMkLst>
        </pc:picChg>
        <pc:picChg chg="add">
          <ac:chgData name="Nives Frei Bingula" userId="036474b2-7d7d-46af-9c68-65020d415759" providerId="ADAL" clId="{8DD49381-6BA8-43FB-8100-0376EA2736A0}" dt="2021-03-22T14:32:53.046" v="861"/>
          <ac:picMkLst>
            <pc:docMk/>
            <pc:sldMk cId="799715536" sldId="485"/>
            <ac:picMk id="6" creationId="{7828E168-EB12-462B-A423-4A4C55D0FBE5}"/>
          </ac:picMkLst>
        </pc:picChg>
        <pc:picChg chg="add">
          <ac:chgData name="Nives Frei Bingula" userId="036474b2-7d7d-46af-9c68-65020d415759" providerId="ADAL" clId="{8DD49381-6BA8-43FB-8100-0376EA2736A0}" dt="2021-03-22T14:36:55.450" v="965"/>
          <ac:picMkLst>
            <pc:docMk/>
            <pc:sldMk cId="799715536" sldId="485"/>
            <ac:picMk id="7" creationId="{A0B41ACA-13E9-4B57-9B78-BA6623B0EE42}"/>
          </ac:picMkLst>
        </pc:picChg>
        <pc:picChg chg="add">
          <ac:chgData name="Nives Frei Bingula" userId="036474b2-7d7d-46af-9c68-65020d415759" providerId="ADAL" clId="{8DD49381-6BA8-43FB-8100-0376EA2736A0}" dt="2021-03-23T07:12:42.569" v="1173"/>
          <ac:picMkLst>
            <pc:docMk/>
            <pc:sldMk cId="799715536" sldId="485"/>
            <ac:picMk id="8" creationId="{27D0F261-CE39-4485-8DC4-A7D3059D6996}"/>
          </ac:picMkLst>
        </pc:picChg>
      </pc:sldChg>
      <pc:sldChg chg="addSp delSp">
        <pc:chgData name="Nives Frei Bingula" userId="036474b2-7d7d-46af-9c68-65020d415759" providerId="ADAL" clId="{8DD49381-6BA8-43FB-8100-0376EA2736A0}" dt="2021-03-23T07:12:41.259" v="1172"/>
        <pc:sldMkLst>
          <pc:docMk/>
          <pc:sldMk cId="1196521486" sldId="486"/>
        </pc:sldMkLst>
        <pc:picChg chg="del">
          <ac:chgData name="Nives Frei Bingula" userId="036474b2-7d7d-46af-9c68-65020d415759" providerId="ADAL" clId="{8DD49381-6BA8-43FB-8100-0376EA2736A0}" dt="2021-03-23T07:10:24.075" v="1117" actId="478"/>
          <ac:picMkLst>
            <pc:docMk/>
            <pc:sldMk cId="1196521486" sldId="486"/>
            <ac:picMk id="4" creationId="{944D9BE8-95BE-4FE0-8A8A-26670B9B5476}"/>
          </ac:picMkLst>
        </pc:picChg>
        <pc:picChg chg="add">
          <ac:chgData name="Nives Frei Bingula" userId="036474b2-7d7d-46af-9c68-65020d415759" providerId="ADAL" clId="{8DD49381-6BA8-43FB-8100-0376EA2736A0}" dt="2021-03-22T14:32:54.716" v="862"/>
          <ac:picMkLst>
            <pc:docMk/>
            <pc:sldMk cId="1196521486" sldId="486"/>
            <ac:picMk id="5" creationId="{8809AEDE-09C0-49D1-8BAD-DA53A73FC470}"/>
          </ac:picMkLst>
        </pc:picChg>
        <pc:picChg chg="add">
          <ac:chgData name="Nives Frei Bingula" userId="036474b2-7d7d-46af-9c68-65020d415759" providerId="ADAL" clId="{8DD49381-6BA8-43FB-8100-0376EA2736A0}" dt="2021-03-22T14:36:57.244" v="966"/>
          <ac:picMkLst>
            <pc:docMk/>
            <pc:sldMk cId="1196521486" sldId="486"/>
            <ac:picMk id="6" creationId="{3C5C91F7-8E41-4152-9F5A-5950559E9606}"/>
          </ac:picMkLst>
        </pc:picChg>
        <pc:picChg chg="add">
          <ac:chgData name="Nives Frei Bingula" userId="036474b2-7d7d-46af-9c68-65020d415759" providerId="ADAL" clId="{8DD49381-6BA8-43FB-8100-0376EA2736A0}" dt="2021-03-23T07:12:41.259" v="1172"/>
          <ac:picMkLst>
            <pc:docMk/>
            <pc:sldMk cId="1196521486" sldId="486"/>
            <ac:picMk id="7" creationId="{7C876FE1-4D94-4C2D-AD08-BDF12E6A13BA}"/>
          </ac:picMkLst>
        </pc:picChg>
      </pc:sldChg>
      <pc:sldChg chg="addSp delSp">
        <pc:chgData name="Nives Frei Bingula" userId="036474b2-7d7d-46af-9c68-65020d415759" providerId="ADAL" clId="{8DD49381-6BA8-43FB-8100-0376EA2736A0}" dt="2021-03-23T07:12:39.231" v="1171"/>
        <pc:sldMkLst>
          <pc:docMk/>
          <pc:sldMk cId="2460535774" sldId="487"/>
        </pc:sldMkLst>
        <pc:picChg chg="del">
          <ac:chgData name="Nives Frei Bingula" userId="036474b2-7d7d-46af-9c68-65020d415759" providerId="ADAL" clId="{8DD49381-6BA8-43FB-8100-0376EA2736A0}" dt="2021-03-23T07:10:26.213" v="1118" actId="478"/>
          <ac:picMkLst>
            <pc:docMk/>
            <pc:sldMk cId="2460535774" sldId="487"/>
            <ac:picMk id="4" creationId="{AEB5ABFB-2968-4720-B27B-D690DC07D6BC}"/>
          </ac:picMkLst>
        </pc:picChg>
        <pc:picChg chg="add">
          <ac:chgData name="Nives Frei Bingula" userId="036474b2-7d7d-46af-9c68-65020d415759" providerId="ADAL" clId="{8DD49381-6BA8-43FB-8100-0376EA2736A0}" dt="2021-03-22T14:32:56.698" v="863"/>
          <ac:picMkLst>
            <pc:docMk/>
            <pc:sldMk cId="2460535774" sldId="487"/>
            <ac:picMk id="5" creationId="{43741639-C4F9-4F19-97C1-430A5FA5F1D0}"/>
          </ac:picMkLst>
        </pc:picChg>
        <pc:picChg chg="add">
          <ac:chgData name="Nives Frei Bingula" userId="036474b2-7d7d-46af-9c68-65020d415759" providerId="ADAL" clId="{8DD49381-6BA8-43FB-8100-0376EA2736A0}" dt="2021-03-22T14:36:58.431" v="967"/>
          <ac:picMkLst>
            <pc:docMk/>
            <pc:sldMk cId="2460535774" sldId="487"/>
            <ac:picMk id="6" creationId="{70E2B22B-72C1-4571-9D08-5B6C67E652A0}"/>
          </ac:picMkLst>
        </pc:picChg>
        <pc:picChg chg="add">
          <ac:chgData name="Nives Frei Bingula" userId="036474b2-7d7d-46af-9c68-65020d415759" providerId="ADAL" clId="{8DD49381-6BA8-43FB-8100-0376EA2736A0}" dt="2021-03-23T07:12:39.231" v="1171"/>
          <ac:picMkLst>
            <pc:docMk/>
            <pc:sldMk cId="2460535774" sldId="487"/>
            <ac:picMk id="7" creationId="{E6F406BA-9670-4C56-878E-0A12C0A3B2A4}"/>
          </ac:picMkLst>
        </pc:picChg>
      </pc:sldChg>
      <pc:sldChg chg="addSp delSp">
        <pc:chgData name="Nives Frei Bingula" userId="036474b2-7d7d-46af-9c68-65020d415759" providerId="ADAL" clId="{8DD49381-6BA8-43FB-8100-0376EA2736A0}" dt="2021-03-23T07:12:37.513" v="1170"/>
        <pc:sldMkLst>
          <pc:docMk/>
          <pc:sldMk cId="2893593947" sldId="488"/>
        </pc:sldMkLst>
        <pc:picChg chg="del">
          <ac:chgData name="Nives Frei Bingula" userId="036474b2-7d7d-46af-9c68-65020d415759" providerId="ADAL" clId="{8DD49381-6BA8-43FB-8100-0376EA2736A0}" dt="2021-03-23T07:10:28.365" v="1119" actId="478"/>
          <ac:picMkLst>
            <pc:docMk/>
            <pc:sldMk cId="2893593947" sldId="488"/>
            <ac:picMk id="4" creationId="{0E2FA708-81A5-4C37-B780-6A4B78AEFD76}"/>
          </ac:picMkLst>
        </pc:picChg>
        <pc:picChg chg="add">
          <ac:chgData name="Nives Frei Bingula" userId="036474b2-7d7d-46af-9c68-65020d415759" providerId="ADAL" clId="{8DD49381-6BA8-43FB-8100-0376EA2736A0}" dt="2021-03-22T14:32:58.742" v="864"/>
          <ac:picMkLst>
            <pc:docMk/>
            <pc:sldMk cId="2893593947" sldId="488"/>
            <ac:picMk id="5" creationId="{A9AD39C9-F739-4B79-8D24-F2DA5DCAEBC0}"/>
          </ac:picMkLst>
        </pc:picChg>
        <pc:picChg chg="add">
          <ac:chgData name="Nives Frei Bingula" userId="036474b2-7d7d-46af-9c68-65020d415759" providerId="ADAL" clId="{8DD49381-6BA8-43FB-8100-0376EA2736A0}" dt="2021-03-22T14:36:59.304" v="968"/>
          <ac:picMkLst>
            <pc:docMk/>
            <pc:sldMk cId="2893593947" sldId="488"/>
            <ac:picMk id="6" creationId="{9AD40703-30C8-4FFA-B106-CB330811D563}"/>
          </ac:picMkLst>
        </pc:picChg>
        <pc:picChg chg="add">
          <ac:chgData name="Nives Frei Bingula" userId="036474b2-7d7d-46af-9c68-65020d415759" providerId="ADAL" clId="{8DD49381-6BA8-43FB-8100-0376EA2736A0}" dt="2021-03-23T07:12:37.513" v="1170"/>
          <ac:picMkLst>
            <pc:docMk/>
            <pc:sldMk cId="2893593947" sldId="488"/>
            <ac:picMk id="7" creationId="{E7D3E394-E438-4465-BE86-EC4A553226C4}"/>
          </ac:picMkLst>
        </pc:picChg>
      </pc:sldChg>
      <pc:sldChg chg="addSp delSp">
        <pc:chgData name="Nives Frei Bingula" userId="036474b2-7d7d-46af-9c68-65020d415759" providerId="ADAL" clId="{8DD49381-6BA8-43FB-8100-0376EA2736A0}" dt="2021-03-23T07:12:35.376" v="1169"/>
        <pc:sldMkLst>
          <pc:docMk/>
          <pc:sldMk cId="1271295007" sldId="489"/>
        </pc:sldMkLst>
        <pc:picChg chg="del">
          <ac:chgData name="Nives Frei Bingula" userId="036474b2-7d7d-46af-9c68-65020d415759" providerId="ADAL" clId="{8DD49381-6BA8-43FB-8100-0376EA2736A0}" dt="2021-03-23T07:10:29.629" v="1120" actId="478"/>
          <ac:picMkLst>
            <pc:docMk/>
            <pc:sldMk cId="1271295007" sldId="489"/>
            <ac:picMk id="5" creationId="{349C2F30-CC18-4741-9171-EA468113740D}"/>
          </ac:picMkLst>
        </pc:picChg>
        <pc:picChg chg="add">
          <ac:chgData name="Nives Frei Bingula" userId="036474b2-7d7d-46af-9c68-65020d415759" providerId="ADAL" clId="{8DD49381-6BA8-43FB-8100-0376EA2736A0}" dt="2021-03-22T14:33:00.334" v="865"/>
          <ac:picMkLst>
            <pc:docMk/>
            <pc:sldMk cId="1271295007" sldId="489"/>
            <ac:picMk id="6" creationId="{5680F339-911A-43AA-A9EA-2D2415972FEF}"/>
          </ac:picMkLst>
        </pc:picChg>
        <pc:picChg chg="add">
          <ac:chgData name="Nives Frei Bingula" userId="036474b2-7d7d-46af-9c68-65020d415759" providerId="ADAL" clId="{8DD49381-6BA8-43FB-8100-0376EA2736A0}" dt="2021-03-22T14:37:02.534" v="969"/>
          <ac:picMkLst>
            <pc:docMk/>
            <pc:sldMk cId="1271295007" sldId="489"/>
            <ac:picMk id="7" creationId="{58362041-C398-49F7-B499-CAE2212A81FB}"/>
          </ac:picMkLst>
        </pc:picChg>
        <pc:picChg chg="add">
          <ac:chgData name="Nives Frei Bingula" userId="036474b2-7d7d-46af-9c68-65020d415759" providerId="ADAL" clId="{8DD49381-6BA8-43FB-8100-0376EA2736A0}" dt="2021-03-23T07:12:35.376" v="1169"/>
          <ac:picMkLst>
            <pc:docMk/>
            <pc:sldMk cId="1271295007" sldId="489"/>
            <ac:picMk id="8" creationId="{520D9ADF-C0A2-45F3-8E6F-D44388D2D7A7}"/>
          </ac:picMkLst>
        </pc:picChg>
      </pc:sldChg>
      <pc:sldChg chg="addSp delSp">
        <pc:chgData name="Nives Frei Bingula" userId="036474b2-7d7d-46af-9c68-65020d415759" providerId="ADAL" clId="{8DD49381-6BA8-43FB-8100-0376EA2736A0}" dt="2021-03-23T07:12:33.161" v="1167"/>
        <pc:sldMkLst>
          <pc:docMk/>
          <pc:sldMk cId="855900854" sldId="490"/>
        </pc:sldMkLst>
        <pc:picChg chg="del">
          <ac:chgData name="Nives Frei Bingula" userId="036474b2-7d7d-46af-9c68-65020d415759" providerId="ADAL" clId="{8DD49381-6BA8-43FB-8100-0376EA2736A0}" dt="2021-03-23T07:10:33.327" v="1122" actId="478"/>
          <ac:picMkLst>
            <pc:docMk/>
            <pc:sldMk cId="855900854" sldId="490"/>
            <ac:picMk id="4" creationId="{1E63CA97-9889-4042-9B61-A1D6B3B42CA4}"/>
          </ac:picMkLst>
        </pc:picChg>
        <pc:picChg chg="add">
          <ac:chgData name="Nives Frei Bingula" userId="036474b2-7d7d-46af-9c68-65020d415759" providerId="ADAL" clId="{8DD49381-6BA8-43FB-8100-0376EA2736A0}" dt="2021-03-22T14:33:04.986" v="867"/>
          <ac:picMkLst>
            <pc:docMk/>
            <pc:sldMk cId="855900854" sldId="490"/>
            <ac:picMk id="5" creationId="{F45A6728-926E-4479-A8B0-E48929D07F7C}"/>
          </ac:picMkLst>
        </pc:picChg>
        <pc:picChg chg="add">
          <ac:chgData name="Nives Frei Bingula" userId="036474b2-7d7d-46af-9c68-65020d415759" providerId="ADAL" clId="{8DD49381-6BA8-43FB-8100-0376EA2736A0}" dt="2021-03-22T14:37:06.340" v="971"/>
          <ac:picMkLst>
            <pc:docMk/>
            <pc:sldMk cId="855900854" sldId="490"/>
            <ac:picMk id="6" creationId="{879781C8-3460-4232-A693-C067991DFC6F}"/>
          </ac:picMkLst>
        </pc:picChg>
        <pc:picChg chg="add">
          <ac:chgData name="Nives Frei Bingula" userId="036474b2-7d7d-46af-9c68-65020d415759" providerId="ADAL" clId="{8DD49381-6BA8-43FB-8100-0376EA2736A0}" dt="2021-03-23T07:12:33.161" v="1167"/>
          <ac:picMkLst>
            <pc:docMk/>
            <pc:sldMk cId="855900854" sldId="490"/>
            <ac:picMk id="7" creationId="{F9997FE1-02EC-406D-BDDD-7418E4B732CA}"/>
          </ac:picMkLst>
        </pc:picChg>
      </pc:sldChg>
      <pc:sldChg chg="addSp delSp add del">
        <pc:chgData name="Nives Frei Bingula" userId="036474b2-7d7d-46af-9c68-65020d415759" providerId="ADAL" clId="{8DD49381-6BA8-43FB-8100-0376EA2736A0}" dt="2021-03-23T07:12:31.037" v="1166"/>
        <pc:sldMkLst>
          <pc:docMk/>
          <pc:sldMk cId="2919355757" sldId="491"/>
        </pc:sldMkLst>
        <pc:picChg chg="del">
          <ac:chgData name="Nives Frei Bingula" userId="036474b2-7d7d-46af-9c68-65020d415759" providerId="ADAL" clId="{8DD49381-6BA8-43FB-8100-0376EA2736A0}" dt="2021-03-23T07:10:34.684" v="1123" actId="478"/>
          <ac:picMkLst>
            <pc:docMk/>
            <pc:sldMk cId="2919355757" sldId="491"/>
            <ac:picMk id="4" creationId="{5A017E25-90E8-4982-A0DC-5652D6CA78B1}"/>
          </ac:picMkLst>
        </pc:picChg>
        <pc:picChg chg="add">
          <ac:chgData name="Nives Frei Bingula" userId="036474b2-7d7d-46af-9c68-65020d415759" providerId="ADAL" clId="{8DD49381-6BA8-43FB-8100-0376EA2736A0}" dt="2021-03-22T14:33:25.068" v="868"/>
          <ac:picMkLst>
            <pc:docMk/>
            <pc:sldMk cId="2919355757" sldId="491"/>
            <ac:picMk id="5" creationId="{FB18E7A9-DB2D-47CC-BFE3-42F38F985277}"/>
          </ac:picMkLst>
        </pc:picChg>
        <pc:picChg chg="add">
          <ac:chgData name="Nives Frei Bingula" userId="036474b2-7d7d-46af-9c68-65020d415759" providerId="ADAL" clId="{8DD49381-6BA8-43FB-8100-0376EA2736A0}" dt="2021-03-22T14:37:07.698" v="972"/>
          <ac:picMkLst>
            <pc:docMk/>
            <pc:sldMk cId="2919355757" sldId="491"/>
            <ac:picMk id="6" creationId="{F158E871-9ABF-4AEF-B026-830C9D53E076}"/>
          </ac:picMkLst>
        </pc:picChg>
        <pc:picChg chg="add">
          <ac:chgData name="Nives Frei Bingula" userId="036474b2-7d7d-46af-9c68-65020d415759" providerId="ADAL" clId="{8DD49381-6BA8-43FB-8100-0376EA2736A0}" dt="2021-03-23T07:12:31.037" v="1166"/>
          <ac:picMkLst>
            <pc:docMk/>
            <pc:sldMk cId="2919355757" sldId="491"/>
            <ac:picMk id="7" creationId="{D0F82D40-FDF2-4DBE-A87E-B6BF79D3481E}"/>
          </ac:picMkLst>
        </pc:picChg>
      </pc:sldChg>
      <pc:sldChg chg="addSp delSp add del">
        <pc:chgData name="Nives Frei Bingula" userId="036474b2-7d7d-46af-9c68-65020d415759" providerId="ADAL" clId="{8DD49381-6BA8-43FB-8100-0376EA2736A0}" dt="2021-03-23T07:12:29.460" v="1165"/>
        <pc:sldMkLst>
          <pc:docMk/>
          <pc:sldMk cId="3081628402" sldId="492"/>
        </pc:sldMkLst>
        <pc:picChg chg="del">
          <ac:chgData name="Nives Frei Bingula" userId="036474b2-7d7d-46af-9c68-65020d415759" providerId="ADAL" clId="{8DD49381-6BA8-43FB-8100-0376EA2736A0}" dt="2021-03-23T07:10:36.182" v="1124" actId="478"/>
          <ac:picMkLst>
            <pc:docMk/>
            <pc:sldMk cId="3081628402" sldId="492"/>
            <ac:picMk id="4" creationId="{BE3CD24F-D334-4582-A65B-173EE37FD5F6}"/>
          </ac:picMkLst>
        </pc:picChg>
        <pc:picChg chg="add">
          <ac:chgData name="Nives Frei Bingula" userId="036474b2-7d7d-46af-9c68-65020d415759" providerId="ADAL" clId="{8DD49381-6BA8-43FB-8100-0376EA2736A0}" dt="2021-03-22T14:33:26.878" v="869"/>
          <ac:picMkLst>
            <pc:docMk/>
            <pc:sldMk cId="3081628402" sldId="492"/>
            <ac:picMk id="5" creationId="{ADF04932-0545-4826-A060-5AB76C8B1C4A}"/>
          </ac:picMkLst>
        </pc:picChg>
        <pc:picChg chg="add">
          <ac:chgData name="Nives Frei Bingula" userId="036474b2-7d7d-46af-9c68-65020d415759" providerId="ADAL" clId="{8DD49381-6BA8-43FB-8100-0376EA2736A0}" dt="2021-03-22T14:37:11.898" v="973"/>
          <ac:picMkLst>
            <pc:docMk/>
            <pc:sldMk cId="3081628402" sldId="492"/>
            <ac:picMk id="6" creationId="{2B1A051B-8ABC-4315-AD26-51802466C26A}"/>
          </ac:picMkLst>
        </pc:picChg>
        <pc:picChg chg="add">
          <ac:chgData name="Nives Frei Bingula" userId="036474b2-7d7d-46af-9c68-65020d415759" providerId="ADAL" clId="{8DD49381-6BA8-43FB-8100-0376EA2736A0}" dt="2021-03-23T07:12:29.460" v="1165"/>
          <ac:picMkLst>
            <pc:docMk/>
            <pc:sldMk cId="3081628402" sldId="492"/>
            <ac:picMk id="7" creationId="{89C22896-E328-426C-B907-F1CD4EF56C61}"/>
          </ac:picMkLst>
        </pc:picChg>
      </pc:sldChg>
      <pc:sldChg chg="addSp delSp">
        <pc:chgData name="Nives Frei Bingula" userId="036474b2-7d7d-46af-9c68-65020d415759" providerId="ADAL" clId="{8DD49381-6BA8-43FB-8100-0376EA2736A0}" dt="2021-03-23T07:12:28.430" v="1164"/>
        <pc:sldMkLst>
          <pc:docMk/>
          <pc:sldMk cId="350258858" sldId="493"/>
        </pc:sldMkLst>
        <pc:picChg chg="add del">
          <ac:chgData name="Nives Frei Bingula" userId="036474b2-7d7d-46af-9c68-65020d415759" providerId="ADAL" clId="{8DD49381-6BA8-43FB-8100-0376EA2736A0}" dt="2021-03-23T07:10:37.492" v="1125" actId="478"/>
          <ac:picMkLst>
            <pc:docMk/>
            <pc:sldMk cId="350258858" sldId="493"/>
            <ac:picMk id="4" creationId="{8DD2D1CA-F258-4839-8742-206B7633D14A}"/>
          </ac:picMkLst>
        </pc:picChg>
        <pc:picChg chg="add">
          <ac:chgData name="Nives Frei Bingula" userId="036474b2-7d7d-46af-9c68-65020d415759" providerId="ADAL" clId="{8DD49381-6BA8-43FB-8100-0376EA2736A0}" dt="2021-03-22T14:33:28.407" v="870"/>
          <ac:picMkLst>
            <pc:docMk/>
            <pc:sldMk cId="350258858" sldId="493"/>
            <ac:picMk id="5" creationId="{52C2738C-BC62-4E89-82E8-058F88C11E5C}"/>
          </ac:picMkLst>
        </pc:picChg>
        <pc:picChg chg="add">
          <ac:chgData name="Nives Frei Bingula" userId="036474b2-7d7d-46af-9c68-65020d415759" providerId="ADAL" clId="{8DD49381-6BA8-43FB-8100-0376EA2736A0}" dt="2021-03-22T14:37:13.863" v="974"/>
          <ac:picMkLst>
            <pc:docMk/>
            <pc:sldMk cId="350258858" sldId="493"/>
            <ac:picMk id="6" creationId="{C1E66A1D-F6AC-4938-A9FB-CC44B8F86A0F}"/>
          </ac:picMkLst>
        </pc:picChg>
        <pc:picChg chg="add">
          <ac:chgData name="Nives Frei Bingula" userId="036474b2-7d7d-46af-9c68-65020d415759" providerId="ADAL" clId="{8DD49381-6BA8-43FB-8100-0376EA2736A0}" dt="2021-03-23T07:12:28.430" v="1164"/>
          <ac:picMkLst>
            <pc:docMk/>
            <pc:sldMk cId="350258858" sldId="493"/>
            <ac:picMk id="7" creationId="{8E4C6CB6-C8D1-4A29-BA33-58E1245BAA41}"/>
          </ac:picMkLst>
        </pc:picChg>
      </pc:sldChg>
      <pc:sldChg chg="addSp delSp">
        <pc:chgData name="Nives Frei Bingula" userId="036474b2-7d7d-46af-9c68-65020d415759" providerId="ADAL" clId="{8DD49381-6BA8-43FB-8100-0376EA2736A0}" dt="2021-03-23T07:12:27.307" v="1163"/>
        <pc:sldMkLst>
          <pc:docMk/>
          <pc:sldMk cId="3191947376" sldId="494"/>
        </pc:sldMkLst>
        <pc:picChg chg="add del">
          <ac:chgData name="Nives Frei Bingula" userId="036474b2-7d7d-46af-9c68-65020d415759" providerId="ADAL" clId="{8DD49381-6BA8-43FB-8100-0376EA2736A0}" dt="2021-03-23T07:10:39.257" v="1126" actId="478"/>
          <ac:picMkLst>
            <pc:docMk/>
            <pc:sldMk cId="3191947376" sldId="494"/>
            <ac:picMk id="4" creationId="{50AE59AC-264C-4293-86DA-FC6D6F963DE7}"/>
          </ac:picMkLst>
        </pc:picChg>
        <pc:picChg chg="add">
          <ac:chgData name="Nives Frei Bingula" userId="036474b2-7d7d-46af-9c68-65020d415759" providerId="ADAL" clId="{8DD49381-6BA8-43FB-8100-0376EA2736A0}" dt="2021-03-22T14:33:29.842" v="871"/>
          <ac:picMkLst>
            <pc:docMk/>
            <pc:sldMk cId="3191947376" sldId="494"/>
            <ac:picMk id="5" creationId="{000B5F92-DD22-48A5-9BDD-709836A9239A}"/>
          </ac:picMkLst>
        </pc:picChg>
        <pc:picChg chg="add">
          <ac:chgData name="Nives Frei Bingula" userId="036474b2-7d7d-46af-9c68-65020d415759" providerId="ADAL" clId="{8DD49381-6BA8-43FB-8100-0376EA2736A0}" dt="2021-03-22T14:37:15.361" v="975"/>
          <ac:picMkLst>
            <pc:docMk/>
            <pc:sldMk cId="3191947376" sldId="494"/>
            <ac:picMk id="6" creationId="{2260F0EC-49E4-4555-A850-7CD8E6A8EE09}"/>
          </ac:picMkLst>
        </pc:picChg>
        <pc:picChg chg="add">
          <ac:chgData name="Nives Frei Bingula" userId="036474b2-7d7d-46af-9c68-65020d415759" providerId="ADAL" clId="{8DD49381-6BA8-43FB-8100-0376EA2736A0}" dt="2021-03-23T07:12:27.307" v="1163"/>
          <ac:picMkLst>
            <pc:docMk/>
            <pc:sldMk cId="3191947376" sldId="494"/>
            <ac:picMk id="7" creationId="{4680257B-7523-489E-851A-A2A994FD8C4A}"/>
          </ac:picMkLst>
        </pc:picChg>
      </pc:sldChg>
      <pc:sldChg chg="addSp delSp">
        <pc:chgData name="Nives Frei Bingula" userId="036474b2-7d7d-46af-9c68-65020d415759" providerId="ADAL" clId="{8DD49381-6BA8-43FB-8100-0376EA2736A0}" dt="2021-03-23T07:12:25.089" v="1162"/>
        <pc:sldMkLst>
          <pc:docMk/>
          <pc:sldMk cId="935251490" sldId="495"/>
        </pc:sldMkLst>
        <pc:picChg chg="add del">
          <ac:chgData name="Nives Frei Bingula" userId="036474b2-7d7d-46af-9c68-65020d415759" providerId="ADAL" clId="{8DD49381-6BA8-43FB-8100-0376EA2736A0}" dt="2021-03-23T07:10:40.552" v="1127" actId="478"/>
          <ac:picMkLst>
            <pc:docMk/>
            <pc:sldMk cId="935251490" sldId="495"/>
            <ac:picMk id="4" creationId="{CA0A30F8-7A03-4D8C-B6C1-9779B784C99F}"/>
          </ac:picMkLst>
        </pc:picChg>
        <pc:picChg chg="add">
          <ac:chgData name="Nives Frei Bingula" userId="036474b2-7d7d-46af-9c68-65020d415759" providerId="ADAL" clId="{8DD49381-6BA8-43FB-8100-0376EA2736A0}" dt="2021-03-22T14:33:31.295" v="872"/>
          <ac:picMkLst>
            <pc:docMk/>
            <pc:sldMk cId="935251490" sldId="495"/>
            <ac:picMk id="5" creationId="{49C360E2-36B1-41CD-949B-08B2F40686A4}"/>
          </ac:picMkLst>
        </pc:picChg>
        <pc:picChg chg="add">
          <ac:chgData name="Nives Frei Bingula" userId="036474b2-7d7d-46af-9c68-65020d415759" providerId="ADAL" clId="{8DD49381-6BA8-43FB-8100-0376EA2736A0}" dt="2021-03-22T14:37:16.983" v="976"/>
          <ac:picMkLst>
            <pc:docMk/>
            <pc:sldMk cId="935251490" sldId="495"/>
            <ac:picMk id="6" creationId="{85139B51-7940-4DC5-A91B-53325E0EEFEE}"/>
          </ac:picMkLst>
        </pc:picChg>
        <pc:picChg chg="add">
          <ac:chgData name="Nives Frei Bingula" userId="036474b2-7d7d-46af-9c68-65020d415759" providerId="ADAL" clId="{8DD49381-6BA8-43FB-8100-0376EA2736A0}" dt="2021-03-23T07:12:25.089" v="1162"/>
          <ac:picMkLst>
            <pc:docMk/>
            <pc:sldMk cId="935251490" sldId="495"/>
            <ac:picMk id="7" creationId="{CD7B2D63-A26B-4471-87F4-9A0B2EAE181A}"/>
          </ac:picMkLst>
        </pc:picChg>
      </pc:sldChg>
      <pc:sldChg chg="addSp delSp">
        <pc:chgData name="Nives Frei Bingula" userId="036474b2-7d7d-46af-9c68-65020d415759" providerId="ADAL" clId="{8DD49381-6BA8-43FB-8100-0376EA2736A0}" dt="2021-03-23T07:12:23.684" v="1161"/>
        <pc:sldMkLst>
          <pc:docMk/>
          <pc:sldMk cId="620625492" sldId="496"/>
        </pc:sldMkLst>
        <pc:picChg chg="add del">
          <ac:chgData name="Nives Frei Bingula" userId="036474b2-7d7d-46af-9c68-65020d415759" providerId="ADAL" clId="{8DD49381-6BA8-43FB-8100-0376EA2736A0}" dt="2021-03-23T07:10:42.457" v="1128" actId="478"/>
          <ac:picMkLst>
            <pc:docMk/>
            <pc:sldMk cId="620625492" sldId="496"/>
            <ac:picMk id="4" creationId="{EC1766E7-8FCD-47D1-9934-F94F7BC64C6B}"/>
          </ac:picMkLst>
        </pc:picChg>
        <pc:picChg chg="add">
          <ac:chgData name="Nives Frei Bingula" userId="036474b2-7d7d-46af-9c68-65020d415759" providerId="ADAL" clId="{8DD49381-6BA8-43FB-8100-0376EA2736A0}" dt="2021-03-22T14:33:33.811" v="873"/>
          <ac:picMkLst>
            <pc:docMk/>
            <pc:sldMk cId="620625492" sldId="496"/>
            <ac:picMk id="5" creationId="{13F598D1-D99E-4566-957F-C1EF1D15FBB5}"/>
          </ac:picMkLst>
        </pc:picChg>
        <pc:picChg chg="add">
          <ac:chgData name="Nives Frei Bingula" userId="036474b2-7d7d-46af-9c68-65020d415759" providerId="ADAL" clId="{8DD49381-6BA8-43FB-8100-0376EA2736A0}" dt="2021-03-22T14:37:18.247" v="977"/>
          <ac:picMkLst>
            <pc:docMk/>
            <pc:sldMk cId="620625492" sldId="496"/>
            <ac:picMk id="6" creationId="{60BA705F-DBEE-46A9-9AED-E01997C37C47}"/>
          </ac:picMkLst>
        </pc:picChg>
        <pc:picChg chg="add">
          <ac:chgData name="Nives Frei Bingula" userId="036474b2-7d7d-46af-9c68-65020d415759" providerId="ADAL" clId="{8DD49381-6BA8-43FB-8100-0376EA2736A0}" dt="2021-03-23T07:12:23.684" v="1161"/>
          <ac:picMkLst>
            <pc:docMk/>
            <pc:sldMk cId="620625492" sldId="496"/>
            <ac:picMk id="7" creationId="{8FA88DE2-AC0E-4C54-A0BF-CA6F9E6F70DB}"/>
          </ac:picMkLst>
        </pc:picChg>
      </pc:sldChg>
      <pc:sldChg chg="addSp delSp add del">
        <pc:chgData name="Nives Frei Bingula" userId="036474b2-7d7d-46af-9c68-65020d415759" providerId="ADAL" clId="{8DD49381-6BA8-43FB-8100-0376EA2736A0}" dt="2021-03-23T07:12:22.374" v="1160"/>
        <pc:sldMkLst>
          <pc:docMk/>
          <pc:sldMk cId="2486688547" sldId="497"/>
        </pc:sldMkLst>
        <pc:picChg chg="add del">
          <ac:chgData name="Nives Frei Bingula" userId="036474b2-7d7d-46af-9c68-65020d415759" providerId="ADAL" clId="{8DD49381-6BA8-43FB-8100-0376EA2736A0}" dt="2021-03-23T07:10:44.065" v="1129" actId="478"/>
          <ac:picMkLst>
            <pc:docMk/>
            <pc:sldMk cId="2486688547" sldId="497"/>
            <ac:picMk id="4" creationId="{4F2FE7B0-99FF-4952-8B2D-35C0E08272E6}"/>
          </ac:picMkLst>
        </pc:picChg>
        <pc:picChg chg="add">
          <ac:chgData name="Nives Frei Bingula" userId="036474b2-7d7d-46af-9c68-65020d415759" providerId="ADAL" clId="{8DD49381-6BA8-43FB-8100-0376EA2736A0}" dt="2021-03-22T14:33:35.247" v="874"/>
          <ac:picMkLst>
            <pc:docMk/>
            <pc:sldMk cId="2486688547" sldId="497"/>
            <ac:picMk id="5" creationId="{1F672FEA-54AA-4AF7-87C6-65A4C03C1EEF}"/>
          </ac:picMkLst>
        </pc:picChg>
        <pc:picChg chg="add">
          <ac:chgData name="Nives Frei Bingula" userId="036474b2-7d7d-46af-9c68-65020d415759" providerId="ADAL" clId="{8DD49381-6BA8-43FB-8100-0376EA2736A0}" dt="2021-03-22T14:37:19.635" v="978"/>
          <ac:picMkLst>
            <pc:docMk/>
            <pc:sldMk cId="2486688547" sldId="497"/>
            <ac:picMk id="6" creationId="{9D0CDFDA-446F-42C9-9E63-5FEB18EDD968}"/>
          </ac:picMkLst>
        </pc:picChg>
        <pc:picChg chg="add">
          <ac:chgData name="Nives Frei Bingula" userId="036474b2-7d7d-46af-9c68-65020d415759" providerId="ADAL" clId="{8DD49381-6BA8-43FB-8100-0376EA2736A0}" dt="2021-03-23T07:12:22.374" v="1160"/>
          <ac:picMkLst>
            <pc:docMk/>
            <pc:sldMk cId="2486688547" sldId="497"/>
            <ac:picMk id="7" creationId="{0CB4CB11-2C2C-4354-9989-5FBADAC01A2B}"/>
          </ac:picMkLst>
        </pc:picChg>
      </pc:sldChg>
      <pc:sldChg chg="addSp delSp">
        <pc:chgData name="Nives Frei Bingula" userId="036474b2-7d7d-46af-9c68-65020d415759" providerId="ADAL" clId="{8DD49381-6BA8-43FB-8100-0376EA2736A0}" dt="2021-03-23T07:12:21.110" v="1159"/>
        <pc:sldMkLst>
          <pc:docMk/>
          <pc:sldMk cId="125831127" sldId="498"/>
        </pc:sldMkLst>
        <pc:picChg chg="add del">
          <ac:chgData name="Nives Frei Bingula" userId="036474b2-7d7d-46af-9c68-65020d415759" providerId="ADAL" clId="{8DD49381-6BA8-43FB-8100-0376EA2736A0}" dt="2021-03-23T07:10:46.314" v="1130" actId="478"/>
          <ac:picMkLst>
            <pc:docMk/>
            <pc:sldMk cId="125831127" sldId="498"/>
            <ac:picMk id="4" creationId="{7CDD1A08-1586-46B3-8F03-923AE3713AA3}"/>
          </ac:picMkLst>
        </pc:picChg>
        <pc:picChg chg="add">
          <ac:chgData name="Nives Frei Bingula" userId="036474b2-7d7d-46af-9c68-65020d415759" providerId="ADAL" clId="{8DD49381-6BA8-43FB-8100-0376EA2736A0}" dt="2021-03-22T14:33:37.992" v="875"/>
          <ac:picMkLst>
            <pc:docMk/>
            <pc:sldMk cId="125831127" sldId="498"/>
            <ac:picMk id="5" creationId="{15EF4E36-BDBE-4193-A91F-531BD54F46EE}"/>
          </ac:picMkLst>
        </pc:picChg>
        <pc:picChg chg="add">
          <ac:chgData name="Nives Frei Bingula" userId="036474b2-7d7d-46af-9c68-65020d415759" providerId="ADAL" clId="{8DD49381-6BA8-43FB-8100-0376EA2736A0}" dt="2021-03-22T14:37:21.617" v="979"/>
          <ac:picMkLst>
            <pc:docMk/>
            <pc:sldMk cId="125831127" sldId="498"/>
            <ac:picMk id="6" creationId="{8F28016E-9510-4387-8C89-ACBFA38C6C69}"/>
          </ac:picMkLst>
        </pc:picChg>
        <pc:picChg chg="add">
          <ac:chgData name="Nives Frei Bingula" userId="036474b2-7d7d-46af-9c68-65020d415759" providerId="ADAL" clId="{8DD49381-6BA8-43FB-8100-0376EA2736A0}" dt="2021-03-23T07:12:21.110" v="1159"/>
          <ac:picMkLst>
            <pc:docMk/>
            <pc:sldMk cId="125831127" sldId="498"/>
            <ac:picMk id="7" creationId="{4BDB698B-63A8-486F-979A-6BC7FA4AA672}"/>
          </ac:picMkLst>
        </pc:picChg>
      </pc:sldChg>
      <pc:sldChg chg="addSp delSp">
        <pc:chgData name="Nives Frei Bingula" userId="036474b2-7d7d-46af-9c68-65020d415759" providerId="ADAL" clId="{8DD49381-6BA8-43FB-8100-0376EA2736A0}" dt="2021-03-23T07:12:04.351" v="1158"/>
        <pc:sldMkLst>
          <pc:docMk/>
          <pc:sldMk cId="2752125877" sldId="499"/>
        </pc:sldMkLst>
        <pc:picChg chg="add del">
          <ac:chgData name="Nives Frei Bingula" userId="036474b2-7d7d-46af-9c68-65020d415759" providerId="ADAL" clId="{8DD49381-6BA8-43FB-8100-0376EA2736A0}" dt="2021-03-22T14:40:04.847" v="1070" actId="478"/>
          <ac:picMkLst>
            <pc:docMk/>
            <pc:sldMk cId="2752125877" sldId="499"/>
            <ac:picMk id="4" creationId="{8230F53D-BB18-4316-B04B-BE294E6DAEE1}"/>
          </ac:picMkLst>
        </pc:picChg>
        <pc:picChg chg="add">
          <ac:chgData name="Nives Frei Bingula" userId="036474b2-7d7d-46af-9c68-65020d415759" providerId="ADAL" clId="{8DD49381-6BA8-43FB-8100-0376EA2736A0}" dt="2021-03-22T14:33:39.897" v="876"/>
          <ac:picMkLst>
            <pc:docMk/>
            <pc:sldMk cId="2752125877" sldId="499"/>
            <ac:picMk id="5" creationId="{7BBBCE79-6707-4F05-BB71-0E888C8C38B5}"/>
          </ac:picMkLst>
        </pc:picChg>
        <pc:picChg chg="add">
          <ac:chgData name="Nives Frei Bingula" userId="036474b2-7d7d-46af-9c68-65020d415759" providerId="ADAL" clId="{8DD49381-6BA8-43FB-8100-0376EA2736A0}" dt="2021-03-22T14:37:22.976" v="980"/>
          <ac:picMkLst>
            <pc:docMk/>
            <pc:sldMk cId="2752125877" sldId="499"/>
            <ac:picMk id="6" creationId="{88C44D38-A816-43A2-BC62-BFDCF86FF4DE}"/>
          </ac:picMkLst>
        </pc:picChg>
        <pc:picChg chg="add">
          <ac:chgData name="Nives Frei Bingula" userId="036474b2-7d7d-46af-9c68-65020d415759" providerId="ADAL" clId="{8DD49381-6BA8-43FB-8100-0376EA2736A0}" dt="2021-03-23T07:12:04.351" v="1158"/>
          <ac:picMkLst>
            <pc:docMk/>
            <pc:sldMk cId="2752125877" sldId="499"/>
            <ac:picMk id="7" creationId="{B88192F7-D16A-40B5-820C-17CAC3ABF355}"/>
          </ac:picMkLst>
        </pc:picChg>
      </pc:sldChg>
      <pc:sldChg chg="addSp delSp">
        <pc:chgData name="Nives Frei Bingula" userId="036474b2-7d7d-46af-9c68-65020d415759" providerId="ADAL" clId="{8DD49381-6BA8-43FB-8100-0376EA2736A0}" dt="2021-03-23T07:12:02.712" v="1157"/>
        <pc:sldMkLst>
          <pc:docMk/>
          <pc:sldMk cId="130239025" sldId="500"/>
        </pc:sldMkLst>
        <pc:picChg chg="add del">
          <ac:chgData name="Nives Frei Bingula" userId="036474b2-7d7d-46af-9c68-65020d415759" providerId="ADAL" clId="{8DD49381-6BA8-43FB-8100-0376EA2736A0}" dt="2021-03-22T14:40:01.836" v="1069" actId="478"/>
          <ac:picMkLst>
            <pc:docMk/>
            <pc:sldMk cId="130239025" sldId="500"/>
            <ac:picMk id="4" creationId="{F97B80A5-3131-4D48-8C47-5587BFB0CE12}"/>
          </ac:picMkLst>
        </pc:picChg>
        <pc:picChg chg="add">
          <ac:chgData name="Nives Frei Bingula" userId="036474b2-7d7d-46af-9c68-65020d415759" providerId="ADAL" clId="{8DD49381-6BA8-43FB-8100-0376EA2736A0}" dt="2021-03-22T14:33:41.598" v="877"/>
          <ac:picMkLst>
            <pc:docMk/>
            <pc:sldMk cId="130239025" sldId="500"/>
            <ac:picMk id="5" creationId="{97CF8D32-B653-4712-8B9E-98B9284C648B}"/>
          </ac:picMkLst>
        </pc:picChg>
        <pc:picChg chg="add">
          <ac:chgData name="Nives Frei Bingula" userId="036474b2-7d7d-46af-9c68-65020d415759" providerId="ADAL" clId="{8DD49381-6BA8-43FB-8100-0376EA2736A0}" dt="2021-03-22T14:37:24.426" v="981"/>
          <ac:picMkLst>
            <pc:docMk/>
            <pc:sldMk cId="130239025" sldId="500"/>
            <ac:picMk id="6" creationId="{24536463-8327-4C46-8572-09DE10C6FA03}"/>
          </ac:picMkLst>
        </pc:picChg>
        <pc:picChg chg="add">
          <ac:chgData name="Nives Frei Bingula" userId="036474b2-7d7d-46af-9c68-65020d415759" providerId="ADAL" clId="{8DD49381-6BA8-43FB-8100-0376EA2736A0}" dt="2021-03-23T07:12:02.712" v="1157"/>
          <ac:picMkLst>
            <pc:docMk/>
            <pc:sldMk cId="130239025" sldId="500"/>
            <ac:picMk id="7" creationId="{429AD4D0-09A2-4ECC-BC7F-82626520ED01}"/>
          </ac:picMkLst>
        </pc:picChg>
      </pc:sldChg>
      <pc:sldChg chg="addSp delSp">
        <pc:chgData name="Nives Frei Bingula" userId="036474b2-7d7d-46af-9c68-65020d415759" providerId="ADAL" clId="{8DD49381-6BA8-43FB-8100-0376EA2736A0}" dt="2021-03-23T07:12:01.246" v="1156"/>
        <pc:sldMkLst>
          <pc:docMk/>
          <pc:sldMk cId="34460949" sldId="501"/>
        </pc:sldMkLst>
        <pc:picChg chg="add del">
          <ac:chgData name="Nives Frei Bingula" userId="036474b2-7d7d-46af-9c68-65020d415759" providerId="ADAL" clId="{8DD49381-6BA8-43FB-8100-0376EA2736A0}" dt="2021-03-22T14:40:00.463" v="1068" actId="478"/>
          <ac:picMkLst>
            <pc:docMk/>
            <pc:sldMk cId="34460949" sldId="501"/>
            <ac:picMk id="4" creationId="{6C3C1EBB-BE8B-4361-B2C6-9D3F0D9EF611}"/>
          </ac:picMkLst>
        </pc:picChg>
        <pc:picChg chg="add">
          <ac:chgData name="Nives Frei Bingula" userId="036474b2-7d7d-46af-9c68-65020d415759" providerId="ADAL" clId="{8DD49381-6BA8-43FB-8100-0376EA2736A0}" dt="2021-03-22T14:33:43.735" v="878"/>
          <ac:picMkLst>
            <pc:docMk/>
            <pc:sldMk cId="34460949" sldId="501"/>
            <ac:picMk id="5" creationId="{6D136BAB-BE2A-43BC-8C4B-7624F435DB62}"/>
          </ac:picMkLst>
        </pc:picChg>
        <pc:picChg chg="add">
          <ac:chgData name="Nives Frei Bingula" userId="036474b2-7d7d-46af-9c68-65020d415759" providerId="ADAL" clId="{8DD49381-6BA8-43FB-8100-0376EA2736A0}" dt="2021-03-22T14:37:26.267" v="982"/>
          <ac:picMkLst>
            <pc:docMk/>
            <pc:sldMk cId="34460949" sldId="501"/>
            <ac:picMk id="6" creationId="{40466854-441B-4ECA-9063-E24CB0888E38}"/>
          </ac:picMkLst>
        </pc:picChg>
        <pc:picChg chg="add">
          <ac:chgData name="Nives Frei Bingula" userId="036474b2-7d7d-46af-9c68-65020d415759" providerId="ADAL" clId="{8DD49381-6BA8-43FB-8100-0376EA2736A0}" dt="2021-03-23T07:12:01.246" v="1156"/>
          <ac:picMkLst>
            <pc:docMk/>
            <pc:sldMk cId="34460949" sldId="501"/>
            <ac:picMk id="7" creationId="{2BB73B3B-9E53-4495-916D-F40326CA879E}"/>
          </ac:picMkLst>
        </pc:picChg>
      </pc:sldChg>
      <pc:sldChg chg="addSp delSp">
        <pc:chgData name="Nives Frei Bingula" userId="036474b2-7d7d-46af-9c68-65020d415759" providerId="ADAL" clId="{8DD49381-6BA8-43FB-8100-0376EA2736A0}" dt="2021-03-23T07:11:59.856" v="1155"/>
        <pc:sldMkLst>
          <pc:docMk/>
          <pc:sldMk cId="2556271347" sldId="502"/>
        </pc:sldMkLst>
        <pc:picChg chg="add del">
          <ac:chgData name="Nives Frei Bingula" userId="036474b2-7d7d-46af-9c68-65020d415759" providerId="ADAL" clId="{8DD49381-6BA8-43FB-8100-0376EA2736A0}" dt="2021-03-22T14:39:58.965" v="1067" actId="478"/>
          <ac:picMkLst>
            <pc:docMk/>
            <pc:sldMk cId="2556271347" sldId="502"/>
            <ac:picMk id="6" creationId="{08360826-26CA-4AB6-94A8-192ED0EE986F}"/>
          </ac:picMkLst>
        </pc:picChg>
        <pc:picChg chg="add">
          <ac:chgData name="Nives Frei Bingula" userId="036474b2-7d7d-46af-9c68-65020d415759" providerId="ADAL" clId="{8DD49381-6BA8-43FB-8100-0376EA2736A0}" dt="2021-03-22T14:33:45.358" v="879"/>
          <ac:picMkLst>
            <pc:docMk/>
            <pc:sldMk cId="2556271347" sldId="502"/>
            <ac:picMk id="7" creationId="{58AB6153-D333-4D24-8158-20A3138EEA42}"/>
          </ac:picMkLst>
        </pc:picChg>
        <pc:picChg chg="add">
          <ac:chgData name="Nives Frei Bingula" userId="036474b2-7d7d-46af-9c68-65020d415759" providerId="ADAL" clId="{8DD49381-6BA8-43FB-8100-0376EA2736A0}" dt="2021-03-22T14:37:27.500" v="983"/>
          <ac:picMkLst>
            <pc:docMk/>
            <pc:sldMk cId="2556271347" sldId="502"/>
            <ac:picMk id="8" creationId="{CAB7648C-CC15-49D1-A425-F78DC105538D}"/>
          </ac:picMkLst>
        </pc:picChg>
        <pc:picChg chg="add">
          <ac:chgData name="Nives Frei Bingula" userId="036474b2-7d7d-46af-9c68-65020d415759" providerId="ADAL" clId="{8DD49381-6BA8-43FB-8100-0376EA2736A0}" dt="2021-03-23T07:11:59.856" v="1155"/>
          <ac:picMkLst>
            <pc:docMk/>
            <pc:sldMk cId="2556271347" sldId="502"/>
            <ac:picMk id="9" creationId="{B0CEC1FF-D1D6-4694-8A93-97677986197D}"/>
          </ac:picMkLst>
        </pc:picChg>
      </pc:sldChg>
      <pc:sldChg chg="addSp delSp">
        <pc:chgData name="Nives Frei Bingula" userId="036474b2-7d7d-46af-9c68-65020d415759" providerId="ADAL" clId="{8DD49381-6BA8-43FB-8100-0376EA2736A0}" dt="2021-03-23T07:11:57.064" v="1154"/>
        <pc:sldMkLst>
          <pc:docMk/>
          <pc:sldMk cId="2453452514" sldId="503"/>
        </pc:sldMkLst>
        <pc:picChg chg="add del">
          <ac:chgData name="Nives Frei Bingula" userId="036474b2-7d7d-46af-9c68-65020d415759" providerId="ADAL" clId="{8DD49381-6BA8-43FB-8100-0376EA2736A0}" dt="2021-03-22T14:39:56.780" v="1066" actId="478"/>
          <ac:picMkLst>
            <pc:docMk/>
            <pc:sldMk cId="2453452514" sldId="503"/>
            <ac:picMk id="5" creationId="{966B4467-66C9-4569-9453-5867220F750B}"/>
          </ac:picMkLst>
        </pc:picChg>
        <pc:picChg chg="add">
          <ac:chgData name="Nives Frei Bingula" userId="036474b2-7d7d-46af-9c68-65020d415759" providerId="ADAL" clId="{8DD49381-6BA8-43FB-8100-0376EA2736A0}" dt="2021-03-22T14:33:47.105" v="880"/>
          <ac:picMkLst>
            <pc:docMk/>
            <pc:sldMk cId="2453452514" sldId="503"/>
            <ac:picMk id="7" creationId="{03893141-8844-4A7F-B076-33AB11B1A473}"/>
          </ac:picMkLst>
        </pc:picChg>
        <pc:picChg chg="add">
          <ac:chgData name="Nives Frei Bingula" userId="036474b2-7d7d-46af-9c68-65020d415759" providerId="ADAL" clId="{8DD49381-6BA8-43FB-8100-0376EA2736A0}" dt="2021-03-22T14:37:29.543" v="984"/>
          <ac:picMkLst>
            <pc:docMk/>
            <pc:sldMk cId="2453452514" sldId="503"/>
            <ac:picMk id="8" creationId="{EA9351D1-896A-4971-BB94-A176B69A6C68}"/>
          </ac:picMkLst>
        </pc:picChg>
        <pc:picChg chg="add">
          <ac:chgData name="Nives Frei Bingula" userId="036474b2-7d7d-46af-9c68-65020d415759" providerId="ADAL" clId="{8DD49381-6BA8-43FB-8100-0376EA2736A0}" dt="2021-03-23T07:11:57.064" v="1154"/>
          <ac:picMkLst>
            <pc:docMk/>
            <pc:sldMk cId="2453452514" sldId="503"/>
            <ac:picMk id="9" creationId="{E25AFBE5-EF6A-4CAF-A774-D56E19606F48}"/>
          </ac:picMkLst>
        </pc:picChg>
      </pc:sldChg>
      <pc:sldChg chg="addSp delSp">
        <pc:chgData name="Nives Frei Bingula" userId="036474b2-7d7d-46af-9c68-65020d415759" providerId="ADAL" clId="{8DD49381-6BA8-43FB-8100-0376EA2736A0}" dt="2021-03-23T07:11:55.519" v="1153"/>
        <pc:sldMkLst>
          <pc:docMk/>
          <pc:sldMk cId="3215508036" sldId="504"/>
        </pc:sldMkLst>
        <pc:picChg chg="add del">
          <ac:chgData name="Nives Frei Bingula" userId="036474b2-7d7d-46af-9c68-65020d415759" providerId="ADAL" clId="{8DD49381-6BA8-43FB-8100-0376EA2736A0}" dt="2021-03-22T14:39:55.156" v="1065" actId="478"/>
          <ac:picMkLst>
            <pc:docMk/>
            <pc:sldMk cId="3215508036" sldId="504"/>
            <ac:picMk id="6" creationId="{DE531444-1EEE-4AAC-BD17-BA322A817816}"/>
          </ac:picMkLst>
        </pc:picChg>
        <pc:picChg chg="add">
          <ac:chgData name="Nives Frei Bingula" userId="036474b2-7d7d-46af-9c68-65020d415759" providerId="ADAL" clId="{8DD49381-6BA8-43FB-8100-0376EA2736A0}" dt="2021-03-22T14:33:49.008" v="881"/>
          <ac:picMkLst>
            <pc:docMk/>
            <pc:sldMk cId="3215508036" sldId="504"/>
            <ac:picMk id="7" creationId="{C062E2AD-0ACC-4529-87DC-3B5CCAA2532C}"/>
          </ac:picMkLst>
        </pc:picChg>
        <pc:picChg chg="add">
          <ac:chgData name="Nives Frei Bingula" userId="036474b2-7d7d-46af-9c68-65020d415759" providerId="ADAL" clId="{8DD49381-6BA8-43FB-8100-0376EA2736A0}" dt="2021-03-22T14:37:31.494" v="985"/>
          <ac:picMkLst>
            <pc:docMk/>
            <pc:sldMk cId="3215508036" sldId="504"/>
            <ac:picMk id="8" creationId="{92048093-531F-4CB8-BC75-626E737BA7D7}"/>
          </ac:picMkLst>
        </pc:picChg>
        <pc:picChg chg="add">
          <ac:chgData name="Nives Frei Bingula" userId="036474b2-7d7d-46af-9c68-65020d415759" providerId="ADAL" clId="{8DD49381-6BA8-43FB-8100-0376EA2736A0}" dt="2021-03-23T07:11:55.519" v="1153"/>
          <ac:picMkLst>
            <pc:docMk/>
            <pc:sldMk cId="3215508036" sldId="504"/>
            <ac:picMk id="9" creationId="{C2904B8D-DB81-4DC2-87EE-760CB71E0582}"/>
          </ac:picMkLst>
        </pc:picChg>
      </pc:sldChg>
      <pc:sldChg chg="addSp delSp">
        <pc:chgData name="Nives Frei Bingula" userId="036474b2-7d7d-46af-9c68-65020d415759" providerId="ADAL" clId="{8DD49381-6BA8-43FB-8100-0376EA2736A0}" dt="2021-03-23T07:11:54.334" v="1152"/>
        <pc:sldMkLst>
          <pc:docMk/>
          <pc:sldMk cId="3113487048" sldId="505"/>
        </pc:sldMkLst>
        <pc:picChg chg="add del">
          <ac:chgData name="Nives Frei Bingula" userId="036474b2-7d7d-46af-9c68-65020d415759" providerId="ADAL" clId="{8DD49381-6BA8-43FB-8100-0376EA2736A0}" dt="2021-03-22T14:39:53.845" v="1064" actId="478"/>
          <ac:picMkLst>
            <pc:docMk/>
            <pc:sldMk cId="3113487048" sldId="505"/>
            <ac:picMk id="6" creationId="{3D644BBE-DA67-4330-9615-13D3D4945D25}"/>
          </ac:picMkLst>
        </pc:picChg>
        <pc:picChg chg="add">
          <ac:chgData name="Nives Frei Bingula" userId="036474b2-7d7d-46af-9c68-65020d415759" providerId="ADAL" clId="{8DD49381-6BA8-43FB-8100-0376EA2736A0}" dt="2021-03-22T14:33:51.098" v="882"/>
          <ac:picMkLst>
            <pc:docMk/>
            <pc:sldMk cId="3113487048" sldId="505"/>
            <ac:picMk id="7" creationId="{20BD943C-F6DA-4654-AE83-81BAC8DB8EF2}"/>
          </ac:picMkLst>
        </pc:picChg>
        <pc:picChg chg="add">
          <ac:chgData name="Nives Frei Bingula" userId="036474b2-7d7d-46af-9c68-65020d415759" providerId="ADAL" clId="{8DD49381-6BA8-43FB-8100-0376EA2736A0}" dt="2021-03-22T14:37:32.836" v="986"/>
          <ac:picMkLst>
            <pc:docMk/>
            <pc:sldMk cId="3113487048" sldId="505"/>
            <ac:picMk id="8" creationId="{D3A7223C-FDEA-4560-A79A-D29073684785}"/>
          </ac:picMkLst>
        </pc:picChg>
        <pc:picChg chg="add">
          <ac:chgData name="Nives Frei Bingula" userId="036474b2-7d7d-46af-9c68-65020d415759" providerId="ADAL" clId="{8DD49381-6BA8-43FB-8100-0376EA2736A0}" dt="2021-03-23T07:11:54.334" v="1152"/>
          <ac:picMkLst>
            <pc:docMk/>
            <pc:sldMk cId="3113487048" sldId="505"/>
            <ac:picMk id="9" creationId="{63B4FFAC-63D5-4EA1-8C2D-50FBE3F4EBCA}"/>
          </ac:picMkLst>
        </pc:picChg>
      </pc:sldChg>
      <pc:sldChg chg="addSp delSp">
        <pc:chgData name="Nives Frei Bingula" userId="036474b2-7d7d-46af-9c68-65020d415759" providerId="ADAL" clId="{8DD49381-6BA8-43FB-8100-0376EA2736A0}" dt="2021-03-23T07:11:51.867" v="1151"/>
        <pc:sldMkLst>
          <pc:docMk/>
          <pc:sldMk cId="2799350732" sldId="506"/>
        </pc:sldMkLst>
        <pc:picChg chg="add del">
          <ac:chgData name="Nives Frei Bingula" userId="036474b2-7d7d-46af-9c68-65020d415759" providerId="ADAL" clId="{8DD49381-6BA8-43FB-8100-0376EA2736A0}" dt="2021-03-22T14:39:50.741" v="1062" actId="478"/>
          <ac:picMkLst>
            <pc:docMk/>
            <pc:sldMk cId="2799350732" sldId="506"/>
            <ac:picMk id="6" creationId="{0C7F1E9A-B980-4F5B-9A9F-45B3B0E321D5}"/>
          </ac:picMkLst>
        </pc:picChg>
        <pc:picChg chg="add">
          <ac:chgData name="Nives Frei Bingula" userId="036474b2-7d7d-46af-9c68-65020d415759" providerId="ADAL" clId="{8DD49381-6BA8-43FB-8100-0376EA2736A0}" dt="2021-03-22T14:33:53.282" v="883"/>
          <ac:picMkLst>
            <pc:docMk/>
            <pc:sldMk cId="2799350732" sldId="506"/>
            <ac:picMk id="7" creationId="{F4CAEFEB-DB27-4E9B-AF78-CB4D09E7941D}"/>
          </ac:picMkLst>
        </pc:picChg>
        <pc:picChg chg="add">
          <ac:chgData name="Nives Frei Bingula" userId="036474b2-7d7d-46af-9c68-65020d415759" providerId="ADAL" clId="{8DD49381-6BA8-43FB-8100-0376EA2736A0}" dt="2021-03-22T14:37:34.131" v="987"/>
          <ac:picMkLst>
            <pc:docMk/>
            <pc:sldMk cId="2799350732" sldId="506"/>
            <ac:picMk id="8" creationId="{C74DF25A-0A47-43DF-98BC-324DB2A4BF7F}"/>
          </ac:picMkLst>
        </pc:picChg>
        <pc:picChg chg="add">
          <ac:chgData name="Nives Frei Bingula" userId="036474b2-7d7d-46af-9c68-65020d415759" providerId="ADAL" clId="{8DD49381-6BA8-43FB-8100-0376EA2736A0}" dt="2021-03-23T07:11:51.867" v="1151"/>
          <ac:picMkLst>
            <pc:docMk/>
            <pc:sldMk cId="2799350732" sldId="506"/>
            <ac:picMk id="9" creationId="{A35E5FF1-B37B-470B-A709-809FFC182A0F}"/>
          </ac:picMkLst>
        </pc:picChg>
      </pc:sldChg>
      <pc:sldChg chg="addSp delSp">
        <pc:chgData name="Nives Frei Bingula" userId="036474b2-7d7d-46af-9c68-65020d415759" providerId="ADAL" clId="{8DD49381-6BA8-43FB-8100-0376EA2736A0}" dt="2021-03-23T07:11:50.197" v="1150"/>
        <pc:sldMkLst>
          <pc:docMk/>
          <pc:sldMk cId="2778314115" sldId="507"/>
        </pc:sldMkLst>
        <pc:picChg chg="add del">
          <ac:chgData name="Nives Frei Bingula" userId="036474b2-7d7d-46af-9c68-65020d415759" providerId="ADAL" clId="{8DD49381-6BA8-43FB-8100-0376EA2736A0}" dt="2021-03-22T14:39:52.473" v="1063" actId="478"/>
          <ac:picMkLst>
            <pc:docMk/>
            <pc:sldMk cId="2778314115" sldId="507"/>
            <ac:picMk id="4" creationId="{C5B2518A-BE2F-4DB3-B960-0B5746578AB0}"/>
          </ac:picMkLst>
        </pc:picChg>
        <pc:picChg chg="add">
          <ac:chgData name="Nives Frei Bingula" userId="036474b2-7d7d-46af-9c68-65020d415759" providerId="ADAL" clId="{8DD49381-6BA8-43FB-8100-0376EA2736A0}" dt="2021-03-22T14:33:55.139" v="884"/>
          <ac:picMkLst>
            <pc:docMk/>
            <pc:sldMk cId="2778314115" sldId="507"/>
            <ac:picMk id="5" creationId="{6696C613-CE04-43F9-8038-890DE94D7403}"/>
          </ac:picMkLst>
        </pc:picChg>
        <pc:picChg chg="add">
          <ac:chgData name="Nives Frei Bingula" userId="036474b2-7d7d-46af-9c68-65020d415759" providerId="ADAL" clId="{8DD49381-6BA8-43FB-8100-0376EA2736A0}" dt="2021-03-22T14:37:35.754" v="988"/>
          <ac:picMkLst>
            <pc:docMk/>
            <pc:sldMk cId="2778314115" sldId="507"/>
            <ac:picMk id="6" creationId="{8C8D762A-B182-4E36-B85D-33D072747A6D}"/>
          </ac:picMkLst>
        </pc:picChg>
        <pc:picChg chg="add">
          <ac:chgData name="Nives Frei Bingula" userId="036474b2-7d7d-46af-9c68-65020d415759" providerId="ADAL" clId="{8DD49381-6BA8-43FB-8100-0376EA2736A0}" dt="2021-03-23T07:11:50.197" v="1150"/>
          <ac:picMkLst>
            <pc:docMk/>
            <pc:sldMk cId="2778314115" sldId="507"/>
            <ac:picMk id="7" creationId="{2E6E68E3-9915-4F5E-8E54-466B9AA94712}"/>
          </ac:picMkLst>
        </pc:picChg>
      </pc:sldChg>
      <pc:sldChg chg="addSp delSp">
        <pc:chgData name="Nives Frei Bingula" userId="036474b2-7d7d-46af-9c68-65020d415759" providerId="ADAL" clId="{8DD49381-6BA8-43FB-8100-0376EA2736A0}" dt="2021-03-23T07:11:48.434" v="1149"/>
        <pc:sldMkLst>
          <pc:docMk/>
          <pc:sldMk cId="2930696783" sldId="508"/>
        </pc:sldMkLst>
        <pc:picChg chg="del">
          <ac:chgData name="Nives Frei Bingula" userId="036474b2-7d7d-46af-9c68-65020d415759" providerId="ADAL" clId="{8DD49381-6BA8-43FB-8100-0376EA2736A0}" dt="2021-03-22T14:38:40.092" v="1019" actId="478"/>
          <ac:picMkLst>
            <pc:docMk/>
            <pc:sldMk cId="2930696783" sldId="508"/>
            <ac:picMk id="4" creationId="{25F0EC9C-BDD9-4F10-87BE-0D3326F39223}"/>
          </ac:picMkLst>
        </pc:picChg>
        <pc:picChg chg="add">
          <ac:chgData name="Nives Frei Bingula" userId="036474b2-7d7d-46af-9c68-65020d415759" providerId="ADAL" clId="{8DD49381-6BA8-43FB-8100-0376EA2736A0}" dt="2021-03-22T14:33:57.012" v="885"/>
          <ac:picMkLst>
            <pc:docMk/>
            <pc:sldMk cId="2930696783" sldId="508"/>
            <ac:picMk id="5" creationId="{C17946AF-E101-4412-A3EC-D1AC6EF8A00B}"/>
          </ac:picMkLst>
        </pc:picChg>
        <pc:picChg chg="add">
          <ac:chgData name="Nives Frei Bingula" userId="036474b2-7d7d-46af-9c68-65020d415759" providerId="ADAL" clId="{8DD49381-6BA8-43FB-8100-0376EA2736A0}" dt="2021-03-22T14:37:37.782" v="989"/>
          <ac:picMkLst>
            <pc:docMk/>
            <pc:sldMk cId="2930696783" sldId="508"/>
            <ac:picMk id="6" creationId="{4CEFFA7E-0711-4A09-B77F-4DDAEF1C135D}"/>
          </ac:picMkLst>
        </pc:picChg>
        <pc:picChg chg="add">
          <ac:chgData name="Nives Frei Bingula" userId="036474b2-7d7d-46af-9c68-65020d415759" providerId="ADAL" clId="{8DD49381-6BA8-43FB-8100-0376EA2736A0}" dt="2021-03-23T07:11:48.434" v="1149"/>
          <ac:picMkLst>
            <pc:docMk/>
            <pc:sldMk cId="2930696783" sldId="508"/>
            <ac:picMk id="7" creationId="{C4E137B7-EEFF-469C-A600-0C976013D741}"/>
          </ac:picMkLst>
        </pc:picChg>
      </pc:sldChg>
      <pc:sldChg chg="addSp delSp">
        <pc:chgData name="Nives Frei Bingula" userId="036474b2-7d7d-46af-9c68-65020d415759" providerId="ADAL" clId="{8DD49381-6BA8-43FB-8100-0376EA2736A0}" dt="2021-03-23T07:11:46.967" v="1148"/>
        <pc:sldMkLst>
          <pc:docMk/>
          <pc:sldMk cId="3114393886" sldId="509"/>
        </pc:sldMkLst>
        <pc:picChg chg="del">
          <ac:chgData name="Nives Frei Bingula" userId="036474b2-7d7d-46af-9c68-65020d415759" providerId="ADAL" clId="{8DD49381-6BA8-43FB-8100-0376EA2736A0}" dt="2021-03-22T14:38:38.001" v="1018" actId="478"/>
          <ac:picMkLst>
            <pc:docMk/>
            <pc:sldMk cId="3114393886" sldId="509"/>
            <ac:picMk id="6" creationId="{0AD5CA84-AFEB-4F4B-B412-7397312A530B}"/>
          </ac:picMkLst>
        </pc:picChg>
        <pc:picChg chg="add">
          <ac:chgData name="Nives Frei Bingula" userId="036474b2-7d7d-46af-9c68-65020d415759" providerId="ADAL" clId="{8DD49381-6BA8-43FB-8100-0376EA2736A0}" dt="2021-03-22T14:33:58.511" v="886"/>
          <ac:picMkLst>
            <pc:docMk/>
            <pc:sldMk cId="3114393886" sldId="509"/>
            <ac:picMk id="7" creationId="{3163B2BD-1A5B-46C5-9899-08AB4DD40B62}"/>
          </ac:picMkLst>
        </pc:picChg>
        <pc:picChg chg="add">
          <ac:chgData name="Nives Frei Bingula" userId="036474b2-7d7d-46af-9c68-65020d415759" providerId="ADAL" clId="{8DD49381-6BA8-43FB-8100-0376EA2736A0}" dt="2021-03-22T14:37:39.498" v="990"/>
          <ac:picMkLst>
            <pc:docMk/>
            <pc:sldMk cId="3114393886" sldId="509"/>
            <ac:picMk id="8" creationId="{1F60DBD4-6565-4FE9-9A2B-9CD9EDF7954E}"/>
          </ac:picMkLst>
        </pc:picChg>
        <pc:picChg chg="add">
          <ac:chgData name="Nives Frei Bingula" userId="036474b2-7d7d-46af-9c68-65020d415759" providerId="ADAL" clId="{8DD49381-6BA8-43FB-8100-0376EA2736A0}" dt="2021-03-23T07:11:46.967" v="1148"/>
          <ac:picMkLst>
            <pc:docMk/>
            <pc:sldMk cId="3114393886" sldId="509"/>
            <ac:picMk id="9" creationId="{9B6072A8-5FC3-4487-A6B6-090A57EF8B3E}"/>
          </ac:picMkLst>
        </pc:picChg>
      </pc:sldChg>
      <pc:sldChg chg="addSp delSp">
        <pc:chgData name="Nives Frei Bingula" userId="036474b2-7d7d-46af-9c68-65020d415759" providerId="ADAL" clId="{8DD49381-6BA8-43FB-8100-0376EA2736A0}" dt="2021-03-23T07:11:45.547" v="1147"/>
        <pc:sldMkLst>
          <pc:docMk/>
          <pc:sldMk cId="83204768" sldId="510"/>
        </pc:sldMkLst>
        <pc:picChg chg="del">
          <ac:chgData name="Nives Frei Bingula" userId="036474b2-7d7d-46af-9c68-65020d415759" providerId="ADAL" clId="{8DD49381-6BA8-43FB-8100-0376EA2736A0}" dt="2021-03-22T14:38:36.004" v="1017" actId="478"/>
          <ac:picMkLst>
            <pc:docMk/>
            <pc:sldMk cId="83204768" sldId="510"/>
            <ac:picMk id="4" creationId="{2626F1A6-FA9E-4CAA-AA94-82077273B871}"/>
          </ac:picMkLst>
        </pc:picChg>
        <pc:picChg chg="add">
          <ac:chgData name="Nives Frei Bingula" userId="036474b2-7d7d-46af-9c68-65020d415759" providerId="ADAL" clId="{8DD49381-6BA8-43FB-8100-0376EA2736A0}" dt="2021-03-22T14:34:01.163" v="887"/>
          <ac:picMkLst>
            <pc:docMk/>
            <pc:sldMk cId="83204768" sldId="510"/>
            <ac:picMk id="5" creationId="{532F972E-5297-43CE-B711-5FFB65EEF0BC}"/>
          </ac:picMkLst>
        </pc:picChg>
        <pc:picChg chg="add">
          <ac:chgData name="Nives Frei Bingula" userId="036474b2-7d7d-46af-9c68-65020d415759" providerId="ADAL" clId="{8DD49381-6BA8-43FB-8100-0376EA2736A0}" dt="2021-03-22T14:37:41.231" v="991"/>
          <ac:picMkLst>
            <pc:docMk/>
            <pc:sldMk cId="83204768" sldId="510"/>
            <ac:picMk id="6" creationId="{1CCE695D-24E3-4FFB-9D67-DB094238189C}"/>
          </ac:picMkLst>
        </pc:picChg>
        <pc:picChg chg="add">
          <ac:chgData name="Nives Frei Bingula" userId="036474b2-7d7d-46af-9c68-65020d415759" providerId="ADAL" clId="{8DD49381-6BA8-43FB-8100-0376EA2736A0}" dt="2021-03-23T07:11:45.547" v="1147"/>
          <ac:picMkLst>
            <pc:docMk/>
            <pc:sldMk cId="83204768" sldId="510"/>
            <ac:picMk id="7" creationId="{193368EC-BA1D-4C1F-A826-A329AA7C6AC9}"/>
          </ac:picMkLst>
        </pc:picChg>
      </pc:sldChg>
      <pc:sldChg chg="addSp delSp">
        <pc:chgData name="Nives Frei Bingula" userId="036474b2-7d7d-46af-9c68-65020d415759" providerId="ADAL" clId="{8DD49381-6BA8-43FB-8100-0376EA2736A0}" dt="2021-03-23T07:11:41.458" v="1145"/>
        <pc:sldMkLst>
          <pc:docMk/>
          <pc:sldMk cId="2160341939" sldId="512"/>
        </pc:sldMkLst>
        <pc:picChg chg="del">
          <ac:chgData name="Nives Frei Bingula" userId="036474b2-7d7d-46af-9c68-65020d415759" providerId="ADAL" clId="{8DD49381-6BA8-43FB-8100-0376EA2736A0}" dt="2021-03-22T14:38:31.884" v="1015" actId="478"/>
          <ac:picMkLst>
            <pc:docMk/>
            <pc:sldMk cId="2160341939" sldId="512"/>
            <ac:picMk id="4" creationId="{5BFCCFF1-C7C2-4BD1-88E8-9079E573AF83}"/>
          </ac:picMkLst>
        </pc:picChg>
        <pc:picChg chg="add">
          <ac:chgData name="Nives Frei Bingula" userId="036474b2-7d7d-46af-9c68-65020d415759" providerId="ADAL" clId="{8DD49381-6BA8-43FB-8100-0376EA2736A0}" dt="2021-03-22T14:34:04.269" v="889"/>
          <ac:picMkLst>
            <pc:docMk/>
            <pc:sldMk cId="2160341939" sldId="512"/>
            <ac:picMk id="5" creationId="{16A51C8A-08F5-4191-A6FD-9DA4EE3292BC}"/>
          </ac:picMkLst>
        </pc:picChg>
        <pc:picChg chg="add">
          <ac:chgData name="Nives Frei Bingula" userId="036474b2-7d7d-46af-9c68-65020d415759" providerId="ADAL" clId="{8DD49381-6BA8-43FB-8100-0376EA2736A0}" dt="2021-03-22T14:37:45.897" v="993"/>
          <ac:picMkLst>
            <pc:docMk/>
            <pc:sldMk cId="2160341939" sldId="512"/>
            <ac:picMk id="6" creationId="{FE7FB6C3-2D84-4AED-BBAD-86F9EF0B0CFB}"/>
          </ac:picMkLst>
        </pc:picChg>
        <pc:picChg chg="add">
          <ac:chgData name="Nives Frei Bingula" userId="036474b2-7d7d-46af-9c68-65020d415759" providerId="ADAL" clId="{8DD49381-6BA8-43FB-8100-0376EA2736A0}" dt="2021-03-23T07:11:41.458" v="1145"/>
          <ac:picMkLst>
            <pc:docMk/>
            <pc:sldMk cId="2160341939" sldId="512"/>
            <ac:picMk id="7" creationId="{8F74D010-ACFA-40DF-83EE-1F92BF79361B}"/>
          </ac:picMkLst>
        </pc:picChg>
      </pc:sldChg>
      <pc:sldChg chg="addSp delSp modSp">
        <pc:chgData name="Nives Frei Bingula" userId="036474b2-7d7d-46af-9c68-65020d415759" providerId="ADAL" clId="{8DD49381-6BA8-43FB-8100-0376EA2736A0}" dt="2021-03-23T07:11:36.683" v="1144" actId="1076"/>
        <pc:sldMkLst>
          <pc:docMk/>
          <pc:sldMk cId="376808321" sldId="513"/>
        </pc:sldMkLst>
        <pc:picChg chg="del">
          <ac:chgData name="Nives Frei Bingula" userId="036474b2-7d7d-46af-9c68-65020d415759" providerId="ADAL" clId="{8DD49381-6BA8-43FB-8100-0376EA2736A0}" dt="2021-03-22T14:34:08.419" v="891" actId="478"/>
          <ac:picMkLst>
            <pc:docMk/>
            <pc:sldMk cId="376808321" sldId="513"/>
            <ac:picMk id="4" creationId="{EAD4F120-EA53-492B-94D7-E5D15041CB64}"/>
          </ac:picMkLst>
        </pc:picChg>
        <pc:picChg chg="add">
          <ac:chgData name="Nives Frei Bingula" userId="036474b2-7d7d-46af-9c68-65020d415759" providerId="ADAL" clId="{8DD49381-6BA8-43FB-8100-0376EA2736A0}" dt="2021-03-22T14:34:06.562" v="890"/>
          <ac:picMkLst>
            <pc:docMk/>
            <pc:sldMk cId="376808321" sldId="513"/>
            <ac:picMk id="5" creationId="{49EED1EB-9490-4B5F-8026-68851BBBF861}"/>
          </ac:picMkLst>
        </pc:picChg>
        <pc:picChg chg="add mod">
          <ac:chgData name="Nives Frei Bingula" userId="036474b2-7d7d-46af-9c68-65020d415759" providerId="ADAL" clId="{8DD49381-6BA8-43FB-8100-0376EA2736A0}" dt="2021-03-23T07:11:36.683" v="1144" actId="1076"/>
          <ac:picMkLst>
            <pc:docMk/>
            <pc:sldMk cId="376808321" sldId="513"/>
            <ac:picMk id="6" creationId="{8A9A1FC7-E3C0-4BDE-9440-08C02EC48B3E}"/>
          </ac:picMkLst>
        </pc:picChg>
        <pc:picChg chg="add mod">
          <ac:chgData name="Nives Frei Bingula" userId="036474b2-7d7d-46af-9c68-65020d415759" providerId="ADAL" clId="{8DD49381-6BA8-43FB-8100-0376EA2736A0}" dt="2021-03-23T07:11:30.287" v="1142" actId="1076"/>
          <ac:picMkLst>
            <pc:docMk/>
            <pc:sldMk cId="376808321" sldId="513"/>
            <ac:picMk id="9" creationId="{C4B798B8-1522-450B-AB4C-9ECD09D47E2A}"/>
          </ac:picMkLst>
        </pc:picChg>
      </pc:sldChg>
      <pc:sldChg chg="addSp delSp">
        <pc:chgData name="Nives Frei Bingula" userId="036474b2-7d7d-46af-9c68-65020d415759" providerId="ADAL" clId="{8DD49381-6BA8-43FB-8100-0376EA2736A0}" dt="2021-03-23T07:11:23.279" v="1140"/>
        <pc:sldMkLst>
          <pc:docMk/>
          <pc:sldMk cId="2254680632" sldId="514"/>
        </pc:sldMkLst>
        <pc:picChg chg="del">
          <ac:chgData name="Nives Frei Bingula" userId="036474b2-7d7d-46af-9c68-65020d415759" providerId="ADAL" clId="{8DD49381-6BA8-43FB-8100-0376EA2736A0}" dt="2021-03-22T14:38:28.498" v="1014" actId="478"/>
          <ac:picMkLst>
            <pc:docMk/>
            <pc:sldMk cId="2254680632" sldId="514"/>
            <ac:picMk id="4" creationId="{3BC477A1-10FE-4CD5-8C81-1D7A3E9ED216}"/>
          </ac:picMkLst>
        </pc:picChg>
        <pc:picChg chg="add">
          <ac:chgData name="Nives Frei Bingula" userId="036474b2-7d7d-46af-9c68-65020d415759" providerId="ADAL" clId="{8DD49381-6BA8-43FB-8100-0376EA2736A0}" dt="2021-03-22T14:34:11.010" v="892"/>
          <ac:picMkLst>
            <pc:docMk/>
            <pc:sldMk cId="2254680632" sldId="514"/>
            <ac:picMk id="5" creationId="{BFCAF987-4487-4B21-B57C-8A323E3378E0}"/>
          </ac:picMkLst>
        </pc:picChg>
        <pc:picChg chg="add">
          <ac:chgData name="Nives Frei Bingula" userId="036474b2-7d7d-46af-9c68-65020d415759" providerId="ADAL" clId="{8DD49381-6BA8-43FB-8100-0376EA2736A0}" dt="2021-03-22T14:37:48.518" v="995"/>
          <ac:picMkLst>
            <pc:docMk/>
            <pc:sldMk cId="2254680632" sldId="514"/>
            <ac:picMk id="6" creationId="{2428F7C1-6AB7-4AB9-B851-5B65EFAACB9F}"/>
          </ac:picMkLst>
        </pc:picChg>
        <pc:picChg chg="add">
          <ac:chgData name="Nives Frei Bingula" userId="036474b2-7d7d-46af-9c68-65020d415759" providerId="ADAL" clId="{8DD49381-6BA8-43FB-8100-0376EA2736A0}" dt="2021-03-23T07:11:23.279" v="1140"/>
          <ac:picMkLst>
            <pc:docMk/>
            <pc:sldMk cId="2254680632" sldId="514"/>
            <ac:picMk id="7" creationId="{7DFAC1EC-A980-45AA-B533-F4C027A17734}"/>
          </ac:picMkLst>
        </pc:picChg>
      </pc:sldChg>
      <pc:sldChg chg="addSp delSp modSp">
        <pc:chgData name="Nives Frei Bingula" userId="036474b2-7d7d-46af-9c68-65020d415759" providerId="ADAL" clId="{8DD49381-6BA8-43FB-8100-0376EA2736A0}" dt="2021-03-23T08:04:14.174" v="1305" actId="20577"/>
        <pc:sldMkLst>
          <pc:docMk/>
          <pc:sldMk cId="3433493310" sldId="515"/>
        </pc:sldMkLst>
        <pc:spChg chg="mod">
          <ac:chgData name="Nives Frei Bingula" userId="036474b2-7d7d-46af-9c68-65020d415759" providerId="ADAL" clId="{8DD49381-6BA8-43FB-8100-0376EA2736A0}" dt="2021-03-23T08:04:14.174" v="1305" actId="20577"/>
          <ac:spMkLst>
            <pc:docMk/>
            <pc:sldMk cId="3433493310" sldId="515"/>
            <ac:spMk id="3" creationId="{DC719DDE-63E3-40F7-8F23-19BBE7AF425C}"/>
          </ac:spMkLst>
        </pc:spChg>
        <pc:picChg chg="del">
          <ac:chgData name="Nives Frei Bingula" userId="036474b2-7d7d-46af-9c68-65020d415759" providerId="ADAL" clId="{8DD49381-6BA8-43FB-8100-0376EA2736A0}" dt="2021-03-22T14:38:26.454" v="1013" actId="478"/>
          <ac:picMkLst>
            <pc:docMk/>
            <pc:sldMk cId="3433493310" sldId="515"/>
            <ac:picMk id="4" creationId="{8631005B-C960-41FC-89AE-076A858457B0}"/>
          </ac:picMkLst>
        </pc:picChg>
        <pc:picChg chg="add">
          <ac:chgData name="Nives Frei Bingula" userId="036474b2-7d7d-46af-9c68-65020d415759" providerId="ADAL" clId="{8DD49381-6BA8-43FB-8100-0376EA2736A0}" dt="2021-03-22T14:34:12.898" v="893"/>
          <ac:picMkLst>
            <pc:docMk/>
            <pc:sldMk cId="3433493310" sldId="515"/>
            <ac:picMk id="5" creationId="{282D3983-7E1F-469A-81B4-A4BD5C85EB6E}"/>
          </ac:picMkLst>
        </pc:picChg>
        <pc:picChg chg="add">
          <ac:chgData name="Nives Frei Bingula" userId="036474b2-7d7d-46af-9c68-65020d415759" providerId="ADAL" clId="{8DD49381-6BA8-43FB-8100-0376EA2736A0}" dt="2021-03-22T14:37:50.360" v="996"/>
          <ac:picMkLst>
            <pc:docMk/>
            <pc:sldMk cId="3433493310" sldId="515"/>
            <ac:picMk id="6" creationId="{B3D0BDB2-0CBB-4863-8D70-96F5EDDB3E00}"/>
          </ac:picMkLst>
        </pc:picChg>
        <pc:picChg chg="add">
          <ac:chgData name="Nives Frei Bingula" userId="036474b2-7d7d-46af-9c68-65020d415759" providerId="ADAL" clId="{8DD49381-6BA8-43FB-8100-0376EA2736A0}" dt="2021-03-23T07:11:21.485" v="1139"/>
          <ac:picMkLst>
            <pc:docMk/>
            <pc:sldMk cId="3433493310" sldId="515"/>
            <ac:picMk id="7" creationId="{9AF52393-A501-46CE-B6A8-570980BF3DE8}"/>
          </ac:picMkLst>
        </pc:picChg>
      </pc:sldChg>
      <pc:sldChg chg="addSp delSp">
        <pc:chgData name="Nives Frei Bingula" userId="036474b2-7d7d-46af-9c68-65020d415759" providerId="ADAL" clId="{8DD49381-6BA8-43FB-8100-0376EA2736A0}" dt="2021-03-23T07:11:19.660" v="1138"/>
        <pc:sldMkLst>
          <pc:docMk/>
          <pc:sldMk cId="560232611" sldId="516"/>
        </pc:sldMkLst>
        <pc:picChg chg="del">
          <ac:chgData name="Nives Frei Bingula" userId="036474b2-7d7d-46af-9c68-65020d415759" providerId="ADAL" clId="{8DD49381-6BA8-43FB-8100-0376EA2736A0}" dt="2021-03-22T14:38:24.270" v="1012" actId="478"/>
          <ac:picMkLst>
            <pc:docMk/>
            <pc:sldMk cId="560232611" sldId="516"/>
            <ac:picMk id="4" creationId="{14476828-6FCB-469E-8FDB-E2437AA58560}"/>
          </ac:picMkLst>
        </pc:picChg>
        <pc:picChg chg="add">
          <ac:chgData name="Nives Frei Bingula" userId="036474b2-7d7d-46af-9c68-65020d415759" providerId="ADAL" clId="{8DD49381-6BA8-43FB-8100-0376EA2736A0}" dt="2021-03-22T14:34:14.505" v="894"/>
          <ac:picMkLst>
            <pc:docMk/>
            <pc:sldMk cId="560232611" sldId="516"/>
            <ac:picMk id="5" creationId="{88FAB1B0-F40A-4E33-AF95-54515E60A972}"/>
          </ac:picMkLst>
        </pc:picChg>
        <pc:picChg chg="add">
          <ac:chgData name="Nives Frei Bingula" userId="036474b2-7d7d-46af-9c68-65020d415759" providerId="ADAL" clId="{8DD49381-6BA8-43FB-8100-0376EA2736A0}" dt="2021-03-22T14:37:52.779" v="997"/>
          <ac:picMkLst>
            <pc:docMk/>
            <pc:sldMk cId="560232611" sldId="516"/>
            <ac:picMk id="6" creationId="{2992D61C-60D4-4295-9FA2-6A3049A8574F}"/>
          </ac:picMkLst>
        </pc:picChg>
        <pc:picChg chg="add">
          <ac:chgData name="Nives Frei Bingula" userId="036474b2-7d7d-46af-9c68-65020d415759" providerId="ADAL" clId="{8DD49381-6BA8-43FB-8100-0376EA2736A0}" dt="2021-03-23T07:11:19.660" v="1138"/>
          <ac:picMkLst>
            <pc:docMk/>
            <pc:sldMk cId="560232611" sldId="516"/>
            <ac:picMk id="7" creationId="{1FF895F4-B16B-43EF-8FBF-AEE184505601}"/>
          </ac:picMkLst>
        </pc:picChg>
      </pc:sldChg>
      <pc:sldChg chg="addSp delSp modSp">
        <pc:chgData name="Nives Frei Bingula" userId="036474b2-7d7d-46af-9c68-65020d415759" providerId="ADAL" clId="{8DD49381-6BA8-43FB-8100-0376EA2736A0}" dt="2021-03-23T08:04:42.182" v="1308" actId="790"/>
        <pc:sldMkLst>
          <pc:docMk/>
          <pc:sldMk cId="457102323" sldId="517"/>
        </pc:sldMkLst>
        <pc:spChg chg="mod">
          <ac:chgData name="Nives Frei Bingula" userId="036474b2-7d7d-46af-9c68-65020d415759" providerId="ADAL" clId="{8DD49381-6BA8-43FB-8100-0376EA2736A0}" dt="2021-03-23T08:04:42.182" v="1308" actId="790"/>
          <ac:spMkLst>
            <pc:docMk/>
            <pc:sldMk cId="457102323" sldId="517"/>
            <ac:spMk id="3" creationId="{DC719DDE-63E3-40F7-8F23-19BBE7AF425C}"/>
          </ac:spMkLst>
        </pc:spChg>
        <pc:picChg chg="del">
          <ac:chgData name="Nives Frei Bingula" userId="036474b2-7d7d-46af-9c68-65020d415759" providerId="ADAL" clId="{8DD49381-6BA8-43FB-8100-0376EA2736A0}" dt="2021-03-22T14:38:21.416" v="1011" actId="478"/>
          <ac:picMkLst>
            <pc:docMk/>
            <pc:sldMk cId="457102323" sldId="517"/>
            <ac:picMk id="4" creationId="{16AE1A74-6010-4C0B-8BFD-17E7CD0C51A0}"/>
          </ac:picMkLst>
        </pc:picChg>
        <pc:picChg chg="add">
          <ac:chgData name="Nives Frei Bingula" userId="036474b2-7d7d-46af-9c68-65020d415759" providerId="ADAL" clId="{8DD49381-6BA8-43FB-8100-0376EA2736A0}" dt="2021-03-22T14:34:17.079" v="895"/>
          <ac:picMkLst>
            <pc:docMk/>
            <pc:sldMk cId="457102323" sldId="517"/>
            <ac:picMk id="5" creationId="{737F04B5-A7FA-41CB-84A6-92C702328EE6}"/>
          </ac:picMkLst>
        </pc:picChg>
        <pc:picChg chg="add">
          <ac:chgData name="Nives Frei Bingula" userId="036474b2-7d7d-46af-9c68-65020d415759" providerId="ADAL" clId="{8DD49381-6BA8-43FB-8100-0376EA2736A0}" dt="2021-03-22T14:37:55.339" v="998"/>
          <ac:picMkLst>
            <pc:docMk/>
            <pc:sldMk cId="457102323" sldId="517"/>
            <ac:picMk id="6" creationId="{5DE37CBF-1E4E-4E24-9050-5100CBC1349A}"/>
          </ac:picMkLst>
        </pc:picChg>
        <pc:picChg chg="add">
          <ac:chgData name="Nives Frei Bingula" userId="036474b2-7d7d-46af-9c68-65020d415759" providerId="ADAL" clId="{8DD49381-6BA8-43FB-8100-0376EA2736A0}" dt="2021-03-23T07:11:17.351" v="1137"/>
          <ac:picMkLst>
            <pc:docMk/>
            <pc:sldMk cId="457102323" sldId="517"/>
            <ac:picMk id="7" creationId="{B2C177FA-100E-4CFF-BEC2-631CE8D15E00}"/>
          </ac:picMkLst>
        </pc:picChg>
      </pc:sldChg>
      <pc:sldChg chg="addSp delSp">
        <pc:chgData name="Nives Frei Bingula" userId="036474b2-7d7d-46af-9c68-65020d415759" providerId="ADAL" clId="{8DD49381-6BA8-43FB-8100-0376EA2736A0}" dt="2021-03-23T07:11:15.604" v="1136"/>
        <pc:sldMkLst>
          <pc:docMk/>
          <pc:sldMk cId="748650560" sldId="518"/>
        </pc:sldMkLst>
        <pc:picChg chg="del">
          <ac:chgData name="Nives Frei Bingula" userId="036474b2-7d7d-46af-9c68-65020d415759" providerId="ADAL" clId="{8DD49381-6BA8-43FB-8100-0376EA2736A0}" dt="2021-03-22T14:38:19.027" v="1010" actId="478"/>
          <ac:picMkLst>
            <pc:docMk/>
            <pc:sldMk cId="748650560" sldId="518"/>
            <ac:picMk id="4" creationId="{8714A25C-48B7-4A69-AAA2-826F44C339C7}"/>
          </ac:picMkLst>
        </pc:picChg>
        <pc:picChg chg="add">
          <ac:chgData name="Nives Frei Bingula" userId="036474b2-7d7d-46af-9c68-65020d415759" providerId="ADAL" clId="{8DD49381-6BA8-43FB-8100-0376EA2736A0}" dt="2021-03-22T14:34:18.671" v="896"/>
          <ac:picMkLst>
            <pc:docMk/>
            <pc:sldMk cId="748650560" sldId="518"/>
            <ac:picMk id="5" creationId="{A14AB8EC-C4B5-4EFD-B489-5FD3E75E8B70}"/>
          </ac:picMkLst>
        </pc:picChg>
        <pc:picChg chg="add">
          <ac:chgData name="Nives Frei Bingula" userId="036474b2-7d7d-46af-9c68-65020d415759" providerId="ADAL" clId="{8DD49381-6BA8-43FB-8100-0376EA2736A0}" dt="2021-03-22T14:37:57.882" v="999"/>
          <ac:picMkLst>
            <pc:docMk/>
            <pc:sldMk cId="748650560" sldId="518"/>
            <ac:picMk id="6" creationId="{694FD8E7-CF58-447F-8C43-009E07712C8E}"/>
          </ac:picMkLst>
        </pc:picChg>
        <pc:picChg chg="add">
          <ac:chgData name="Nives Frei Bingula" userId="036474b2-7d7d-46af-9c68-65020d415759" providerId="ADAL" clId="{8DD49381-6BA8-43FB-8100-0376EA2736A0}" dt="2021-03-23T07:11:15.604" v="1136"/>
          <ac:picMkLst>
            <pc:docMk/>
            <pc:sldMk cId="748650560" sldId="518"/>
            <ac:picMk id="7" creationId="{2366ABE2-541F-4A3F-9C49-26E756319528}"/>
          </ac:picMkLst>
        </pc:picChg>
      </pc:sldChg>
      <pc:sldChg chg="addSp delSp">
        <pc:chgData name="Nives Frei Bingula" userId="036474b2-7d7d-46af-9c68-65020d415759" providerId="ADAL" clId="{8DD49381-6BA8-43FB-8100-0376EA2736A0}" dt="2021-03-23T07:11:14.121" v="1135"/>
        <pc:sldMkLst>
          <pc:docMk/>
          <pc:sldMk cId="2315329891" sldId="519"/>
        </pc:sldMkLst>
        <pc:picChg chg="del">
          <ac:chgData name="Nives Frei Bingula" userId="036474b2-7d7d-46af-9c68-65020d415759" providerId="ADAL" clId="{8DD49381-6BA8-43FB-8100-0376EA2736A0}" dt="2021-03-22T14:38:17.155" v="1009" actId="478"/>
          <ac:picMkLst>
            <pc:docMk/>
            <pc:sldMk cId="2315329891" sldId="519"/>
            <ac:picMk id="4" creationId="{24797B0E-E62C-4CD2-AB78-EBA0C299109F}"/>
          </ac:picMkLst>
        </pc:picChg>
        <pc:picChg chg="add">
          <ac:chgData name="Nives Frei Bingula" userId="036474b2-7d7d-46af-9c68-65020d415759" providerId="ADAL" clId="{8DD49381-6BA8-43FB-8100-0376EA2736A0}" dt="2021-03-22T14:34:20.780" v="897"/>
          <ac:picMkLst>
            <pc:docMk/>
            <pc:sldMk cId="2315329891" sldId="519"/>
            <ac:picMk id="5" creationId="{80CF51CD-8A7E-4846-83D3-2A1F0F4EC07F}"/>
          </ac:picMkLst>
        </pc:picChg>
        <pc:picChg chg="add">
          <ac:chgData name="Nives Frei Bingula" userId="036474b2-7d7d-46af-9c68-65020d415759" providerId="ADAL" clId="{8DD49381-6BA8-43FB-8100-0376EA2736A0}" dt="2021-03-22T14:38:00.222" v="1000"/>
          <ac:picMkLst>
            <pc:docMk/>
            <pc:sldMk cId="2315329891" sldId="519"/>
            <ac:picMk id="6" creationId="{7C37C7E1-E041-4053-B8BA-24D10522D794}"/>
          </ac:picMkLst>
        </pc:picChg>
        <pc:picChg chg="add">
          <ac:chgData name="Nives Frei Bingula" userId="036474b2-7d7d-46af-9c68-65020d415759" providerId="ADAL" clId="{8DD49381-6BA8-43FB-8100-0376EA2736A0}" dt="2021-03-23T07:11:14.121" v="1135"/>
          <ac:picMkLst>
            <pc:docMk/>
            <pc:sldMk cId="2315329891" sldId="519"/>
            <ac:picMk id="7" creationId="{23BD7656-3AEF-46E1-8CBE-1CEC845C40FB}"/>
          </ac:picMkLst>
        </pc:picChg>
      </pc:sldChg>
      <pc:sldChg chg="addSp delSp modSp">
        <pc:chgData name="Nives Frei Bingula" userId="036474b2-7d7d-46af-9c68-65020d415759" providerId="ADAL" clId="{8DD49381-6BA8-43FB-8100-0376EA2736A0}" dt="2021-03-23T08:05:00.143" v="1310" actId="20577"/>
        <pc:sldMkLst>
          <pc:docMk/>
          <pc:sldMk cId="2689476510" sldId="520"/>
        </pc:sldMkLst>
        <pc:spChg chg="mod">
          <ac:chgData name="Nives Frei Bingula" userId="036474b2-7d7d-46af-9c68-65020d415759" providerId="ADAL" clId="{8DD49381-6BA8-43FB-8100-0376EA2736A0}" dt="2021-03-23T08:05:00.143" v="1310" actId="20577"/>
          <ac:spMkLst>
            <pc:docMk/>
            <pc:sldMk cId="2689476510" sldId="520"/>
            <ac:spMk id="2" creationId="{4CD09633-EF40-4DA9-BA60-B0BB3C8CBE54}"/>
          </ac:spMkLst>
        </pc:spChg>
        <pc:picChg chg="del">
          <ac:chgData name="Nives Frei Bingula" userId="036474b2-7d7d-46af-9c68-65020d415759" providerId="ADAL" clId="{8DD49381-6BA8-43FB-8100-0376EA2736A0}" dt="2021-03-22T14:38:15.485" v="1008" actId="478"/>
          <ac:picMkLst>
            <pc:docMk/>
            <pc:sldMk cId="2689476510" sldId="520"/>
            <ac:picMk id="4" creationId="{10848368-C1EB-4072-9CB6-5DC3626325AA}"/>
          </ac:picMkLst>
        </pc:picChg>
        <pc:picChg chg="add">
          <ac:chgData name="Nives Frei Bingula" userId="036474b2-7d7d-46af-9c68-65020d415759" providerId="ADAL" clId="{8DD49381-6BA8-43FB-8100-0376EA2736A0}" dt="2021-03-22T14:34:22.263" v="898"/>
          <ac:picMkLst>
            <pc:docMk/>
            <pc:sldMk cId="2689476510" sldId="520"/>
            <ac:picMk id="5" creationId="{82DDB1C1-4441-46ED-9F98-013172BB1E77}"/>
          </ac:picMkLst>
        </pc:picChg>
        <pc:picChg chg="add">
          <ac:chgData name="Nives Frei Bingula" userId="036474b2-7d7d-46af-9c68-65020d415759" providerId="ADAL" clId="{8DD49381-6BA8-43FB-8100-0376EA2736A0}" dt="2021-03-22T14:38:01.798" v="1001"/>
          <ac:picMkLst>
            <pc:docMk/>
            <pc:sldMk cId="2689476510" sldId="520"/>
            <ac:picMk id="6" creationId="{65DA47B6-AC53-4B92-8980-1DA35E26A635}"/>
          </ac:picMkLst>
        </pc:picChg>
        <pc:picChg chg="add">
          <ac:chgData name="Nives Frei Bingula" userId="036474b2-7d7d-46af-9c68-65020d415759" providerId="ADAL" clId="{8DD49381-6BA8-43FB-8100-0376EA2736A0}" dt="2021-03-23T07:11:12.093" v="1134"/>
          <ac:picMkLst>
            <pc:docMk/>
            <pc:sldMk cId="2689476510" sldId="520"/>
            <ac:picMk id="7" creationId="{0B204420-120E-438A-8596-E4509A1C51A2}"/>
          </ac:picMkLst>
        </pc:picChg>
      </pc:sldChg>
      <pc:sldChg chg="addSp delSp">
        <pc:chgData name="Nives Frei Bingula" userId="036474b2-7d7d-46af-9c68-65020d415759" providerId="ADAL" clId="{8DD49381-6BA8-43FB-8100-0376EA2736A0}" dt="2021-03-23T07:11:07.738" v="1132"/>
        <pc:sldMkLst>
          <pc:docMk/>
          <pc:sldMk cId="3392643902" sldId="522"/>
        </pc:sldMkLst>
        <pc:picChg chg="del">
          <ac:chgData name="Nives Frei Bingula" userId="036474b2-7d7d-46af-9c68-65020d415759" providerId="ADAL" clId="{8DD49381-6BA8-43FB-8100-0376EA2736A0}" dt="2021-03-22T14:38:12.099" v="1006" actId="478"/>
          <ac:picMkLst>
            <pc:docMk/>
            <pc:sldMk cId="3392643902" sldId="522"/>
            <ac:picMk id="4" creationId="{ABE879A8-4033-4BFB-9805-A1ADAAAF2D46}"/>
          </ac:picMkLst>
        </pc:picChg>
        <pc:picChg chg="add">
          <ac:chgData name="Nives Frei Bingula" userId="036474b2-7d7d-46af-9c68-65020d415759" providerId="ADAL" clId="{8DD49381-6BA8-43FB-8100-0376EA2736A0}" dt="2021-03-22T14:34:25.322" v="900"/>
          <ac:picMkLst>
            <pc:docMk/>
            <pc:sldMk cId="3392643902" sldId="522"/>
            <ac:picMk id="5" creationId="{409BCF38-CC85-4A60-B995-F2A34E64FE04}"/>
          </ac:picMkLst>
        </pc:picChg>
        <pc:picChg chg="add">
          <ac:chgData name="Nives Frei Bingula" userId="036474b2-7d7d-46af-9c68-65020d415759" providerId="ADAL" clId="{8DD49381-6BA8-43FB-8100-0376EA2736A0}" dt="2021-03-22T14:38:04.827" v="1003"/>
          <ac:picMkLst>
            <pc:docMk/>
            <pc:sldMk cId="3392643902" sldId="522"/>
            <ac:picMk id="6" creationId="{D83D2934-FF1D-4117-9706-11622A00A553}"/>
          </ac:picMkLst>
        </pc:picChg>
        <pc:picChg chg="add">
          <ac:chgData name="Nives Frei Bingula" userId="036474b2-7d7d-46af-9c68-65020d415759" providerId="ADAL" clId="{8DD49381-6BA8-43FB-8100-0376EA2736A0}" dt="2021-03-23T07:11:07.738" v="1132"/>
          <ac:picMkLst>
            <pc:docMk/>
            <pc:sldMk cId="3392643902" sldId="522"/>
            <ac:picMk id="7" creationId="{087CDAFE-BEBA-4A49-A786-7FE717CC8D4F}"/>
          </ac:picMkLst>
        </pc:picChg>
      </pc:sldChg>
      <pc:sldChg chg="addSp delSp modSp">
        <pc:chgData name="Nives Frei Bingula" userId="036474b2-7d7d-46af-9c68-65020d415759" providerId="ADAL" clId="{8DD49381-6BA8-43FB-8100-0376EA2736A0}" dt="2021-03-23T08:02:57.867" v="1304" actId="20577"/>
        <pc:sldMkLst>
          <pc:docMk/>
          <pc:sldMk cId="2012350864" sldId="523"/>
        </pc:sldMkLst>
        <pc:spChg chg="mod">
          <ac:chgData name="Nives Frei Bingula" userId="036474b2-7d7d-46af-9c68-65020d415759" providerId="ADAL" clId="{8DD49381-6BA8-43FB-8100-0376EA2736A0}" dt="2021-03-23T08:02:57.867" v="1304" actId="20577"/>
          <ac:spMkLst>
            <pc:docMk/>
            <pc:sldMk cId="2012350864" sldId="523"/>
            <ac:spMk id="7" creationId="{B96B1804-5B53-4A42-9693-B7E1595DCD2A}"/>
          </ac:spMkLst>
        </pc:spChg>
        <pc:picChg chg="add">
          <ac:chgData name="Nives Frei Bingula" userId="036474b2-7d7d-46af-9c68-65020d415759" providerId="ADAL" clId="{8DD49381-6BA8-43FB-8100-0376EA2736A0}" dt="2021-03-22T14:34:02.709" v="888"/>
          <ac:picMkLst>
            <pc:docMk/>
            <pc:sldMk cId="2012350864" sldId="523"/>
            <ac:picMk id="4" creationId="{9D3F3B4F-257F-4A8F-88C1-1DCC4F525F4D}"/>
          </ac:picMkLst>
        </pc:picChg>
        <pc:picChg chg="add">
          <ac:chgData name="Nives Frei Bingula" userId="036474b2-7d7d-46af-9c68-65020d415759" providerId="ADAL" clId="{8DD49381-6BA8-43FB-8100-0376EA2736A0}" dt="2021-03-22T14:37:43.807" v="992"/>
          <ac:picMkLst>
            <pc:docMk/>
            <pc:sldMk cId="2012350864" sldId="523"/>
            <ac:picMk id="5" creationId="{FCBD2F83-3678-4E94-9681-5EF0D1046D06}"/>
          </ac:picMkLst>
        </pc:picChg>
        <pc:picChg chg="add">
          <ac:chgData name="Nives Frei Bingula" userId="036474b2-7d7d-46af-9c68-65020d415759" providerId="ADAL" clId="{8DD49381-6BA8-43FB-8100-0376EA2736A0}" dt="2021-03-23T07:11:44.003" v="1146"/>
          <ac:picMkLst>
            <pc:docMk/>
            <pc:sldMk cId="2012350864" sldId="523"/>
            <ac:picMk id="6" creationId="{E3697818-48F4-45A2-B095-E94DC99DD06E}"/>
          </ac:picMkLst>
        </pc:picChg>
        <pc:picChg chg="del">
          <ac:chgData name="Nives Frei Bingula" userId="036474b2-7d7d-46af-9c68-65020d415759" providerId="ADAL" clId="{8DD49381-6BA8-43FB-8100-0376EA2736A0}" dt="2021-03-22T14:38:33.975" v="1016" actId="478"/>
          <ac:picMkLst>
            <pc:docMk/>
            <pc:sldMk cId="2012350864" sldId="523"/>
            <ac:picMk id="8" creationId="{87A7C624-EC25-4056-B486-DE2E55715495}"/>
          </ac:picMkLst>
        </pc:picChg>
      </pc:sldChg>
      <pc:sldChg chg="addSp delSp">
        <pc:chgData name="Nives Frei Bingula" userId="036474b2-7d7d-46af-9c68-65020d415759" providerId="ADAL" clId="{8DD49381-6BA8-43FB-8100-0376EA2736A0}" dt="2021-03-23T07:11:09.285" v="1133"/>
        <pc:sldMkLst>
          <pc:docMk/>
          <pc:sldMk cId="1174546325" sldId="524"/>
        </pc:sldMkLst>
        <pc:picChg chg="del">
          <ac:chgData name="Nives Frei Bingula" userId="036474b2-7d7d-46af-9c68-65020d415759" providerId="ADAL" clId="{8DD49381-6BA8-43FB-8100-0376EA2736A0}" dt="2021-03-22T14:38:13.628" v="1007" actId="478"/>
          <ac:picMkLst>
            <pc:docMk/>
            <pc:sldMk cId="1174546325" sldId="524"/>
            <ac:picMk id="4" creationId="{10848368-C1EB-4072-9CB6-5DC3626325AA}"/>
          </ac:picMkLst>
        </pc:picChg>
        <pc:picChg chg="add">
          <ac:chgData name="Nives Frei Bingula" userId="036474b2-7d7d-46af-9c68-65020d415759" providerId="ADAL" clId="{8DD49381-6BA8-43FB-8100-0376EA2736A0}" dt="2021-03-22T14:34:23.792" v="899"/>
          <ac:picMkLst>
            <pc:docMk/>
            <pc:sldMk cId="1174546325" sldId="524"/>
            <ac:picMk id="5" creationId="{AE6FA23F-B99C-4BAF-9790-F6667EE092B3}"/>
          </ac:picMkLst>
        </pc:picChg>
        <pc:picChg chg="add">
          <ac:chgData name="Nives Frei Bingula" userId="036474b2-7d7d-46af-9c68-65020d415759" providerId="ADAL" clId="{8DD49381-6BA8-43FB-8100-0376EA2736A0}" dt="2021-03-22T14:38:03.670" v="1002"/>
          <ac:picMkLst>
            <pc:docMk/>
            <pc:sldMk cId="1174546325" sldId="524"/>
            <ac:picMk id="6" creationId="{3CDDA76F-BC64-4F2A-AD4A-8A84FFD979C5}"/>
          </ac:picMkLst>
        </pc:picChg>
        <pc:picChg chg="add">
          <ac:chgData name="Nives Frei Bingula" userId="036474b2-7d7d-46af-9c68-65020d415759" providerId="ADAL" clId="{8DD49381-6BA8-43FB-8100-0376EA2736A0}" dt="2021-03-23T07:11:09.285" v="1133"/>
          <ac:picMkLst>
            <pc:docMk/>
            <pc:sldMk cId="1174546325" sldId="524"/>
            <ac:picMk id="7" creationId="{6A082149-BCB6-42B0-91C3-CCB866CD71D0}"/>
          </ac:picMkLst>
        </pc:picChg>
      </pc:sldChg>
      <pc:sldChg chg="addSp delSp del">
        <pc:chgData name="Nives Frei Bingula" userId="036474b2-7d7d-46af-9c68-65020d415759" providerId="ADAL" clId="{8DD49381-6BA8-43FB-8100-0376EA2736A0}" dt="2021-03-23T07:49:51.391" v="1278" actId="2696"/>
        <pc:sldMkLst>
          <pc:docMk/>
          <pc:sldMk cId="3725380111" sldId="534"/>
        </pc:sldMkLst>
        <pc:picChg chg="add del">
          <ac:chgData name="Nives Frei Bingula" userId="036474b2-7d7d-46af-9c68-65020d415759" providerId="ADAL" clId="{8DD49381-6BA8-43FB-8100-0376EA2736A0}" dt="2021-03-23T07:14:43.178" v="1207" actId="478"/>
          <ac:picMkLst>
            <pc:docMk/>
            <pc:sldMk cId="3725380111" sldId="534"/>
            <ac:picMk id="6" creationId="{7B6F4820-596E-442F-B67F-61A89EA92BE4}"/>
          </ac:picMkLst>
        </pc:picChg>
      </pc:sldChg>
      <pc:sldChg chg="addSp delSp modSp add mod setBg setClrOvrMap">
        <pc:chgData name="Nives Frei Bingula" userId="036474b2-7d7d-46af-9c68-65020d415759" providerId="ADAL" clId="{8DD49381-6BA8-43FB-8100-0376EA2736A0}" dt="2021-03-23T07:53:33.495" v="1280" actId="255"/>
        <pc:sldMkLst>
          <pc:docMk/>
          <pc:sldMk cId="2209226929" sldId="535"/>
        </pc:sldMkLst>
        <pc:spChg chg="mod">
          <ac:chgData name="Nives Frei Bingula" userId="036474b2-7d7d-46af-9c68-65020d415759" providerId="ADAL" clId="{8DD49381-6BA8-43FB-8100-0376EA2736A0}" dt="2021-03-23T07:53:33.495" v="1280" actId="255"/>
          <ac:spMkLst>
            <pc:docMk/>
            <pc:sldMk cId="2209226929" sldId="535"/>
            <ac:spMk id="2" creationId="{44E263E5-AF0B-43C5-A1D1-25865C73AAB3}"/>
          </ac:spMkLst>
        </pc:spChg>
        <pc:spChg chg="del mod">
          <ac:chgData name="Nives Frei Bingula" userId="036474b2-7d7d-46af-9c68-65020d415759" providerId="ADAL" clId="{8DD49381-6BA8-43FB-8100-0376EA2736A0}" dt="2021-03-22T12:44:03.216" v="117" actId="478"/>
          <ac:spMkLst>
            <pc:docMk/>
            <pc:sldMk cId="2209226929" sldId="535"/>
            <ac:spMk id="3" creationId="{F1D13681-95A2-4051-8020-95F34230319E}"/>
          </ac:spMkLst>
        </pc:spChg>
        <pc:spChg chg="add del mod ord">
          <ac:chgData name="Nives Frei Bingula" userId="036474b2-7d7d-46af-9c68-65020d415759" providerId="ADAL" clId="{8DD49381-6BA8-43FB-8100-0376EA2736A0}" dt="2021-03-22T13:03:45.630" v="328" actId="478"/>
          <ac:spMkLst>
            <pc:docMk/>
            <pc:sldMk cId="2209226929" sldId="535"/>
            <ac:spMk id="6" creationId="{8A425FF4-CF20-48DD-AAAB-DEA214CB2835}"/>
          </ac:spMkLst>
        </pc:spChg>
        <pc:spChg chg="add del mod">
          <ac:chgData name="Nives Frei Bingula" userId="036474b2-7d7d-46af-9c68-65020d415759" providerId="ADAL" clId="{8DD49381-6BA8-43FB-8100-0376EA2736A0}" dt="2021-03-22T12:46:57.526" v="133"/>
          <ac:spMkLst>
            <pc:docMk/>
            <pc:sldMk cId="2209226929" sldId="535"/>
            <ac:spMk id="8" creationId="{E5626E15-FB77-4F7F-A848-675496B44900}"/>
          </ac:spMkLst>
        </pc:spChg>
        <pc:spChg chg="add del mod">
          <ac:chgData name="Nives Frei Bingula" userId="036474b2-7d7d-46af-9c68-65020d415759" providerId="ADAL" clId="{8DD49381-6BA8-43FB-8100-0376EA2736A0}" dt="2021-03-22T12:46:57.526" v="133"/>
          <ac:spMkLst>
            <pc:docMk/>
            <pc:sldMk cId="2209226929" sldId="535"/>
            <ac:spMk id="9" creationId="{FF07F73B-E7C5-49FD-B666-DA381282999D}"/>
          </ac:spMkLst>
        </pc:spChg>
        <pc:spChg chg="add del mod">
          <ac:chgData name="Nives Frei Bingula" userId="036474b2-7d7d-46af-9c68-65020d415759" providerId="ADAL" clId="{8DD49381-6BA8-43FB-8100-0376EA2736A0}" dt="2021-03-22T13:03:45.100" v="327" actId="11529"/>
          <ac:spMkLst>
            <pc:docMk/>
            <pc:sldMk cId="2209226929" sldId="535"/>
            <ac:spMk id="12" creationId="{39B154F7-2E37-47B0-A92C-7709082A0158}"/>
          </ac:spMkLst>
        </pc:spChg>
        <pc:spChg chg="add del">
          <ac:chgData name="Nives Frei Bingula" userId="036474b2-7d7d-46af-9c68-65020d415759" providerId="ADAL" clId="{8DD49381-6BA8-43FB-8100-0376EA2736A0}" dt="2021-03-22T12:50:24.528" v="141" actId="26606"/>
          <ac:spMkLst>
            <pc:docMk/>
            <pc:sldMk cId="2209226929" sldId="535"/>
            <ac:spMk id="16" creationId="{78BA5F19-D5E1-4ECC-BEC2-DF7AEDFD7C50}"/>
          </ac:spMkLst>
        </pc:spChg>
        <pc:spChg chg="add del">
          <ac:chgData name="Nives Frei Bingula" userId="036474b2-7d7d-46af-9c68-65020d415759" providerId="ADAL" clId="{8DD49381-6BA8-43FB-8100-0376EA2736A0}" dt="2021-03-22T12:50:24.528" v="141" actId="26606"/>
          <ac:spMkLst>
            <pc:docMk/>
            <pc:sldMk cId="2209226929" sldId="535"/>
            <ac:spMk id="18" creationId="{BB4D578A-F2C4-4EA9-A811-B48E66D63696}"/>
          </ac:spMkLst>
        </pc:spChg>
        <pc:spChg chg="add del">
          <ac:chgData name="Nives Frei Bingula" userId="036474b2-7d7d-46af-9c68-65020d415759" providerId="ADAL" clId="{8DD49381-6BA8-43FB-8100-0376EA2736A0}" dt="2021-03-22T12:50:35.577" v="143" actId="26606"/>
          <ac:spMkLst>
            <pc:docMk/>
            <pc:sldMk cId="2209226929" sldId="535"/>
            <ac:spMk id="20" creationId="{F78796AF-79A0-47AC-BEFD-BFFC00F968C4}"/>
          </ac:spMkLst>
        </pc:spChg>
        <pc:spChg chg="add del">
          <ac:chgData name="Nives Frei Bingula" userId="036474b2-7d7d-46af-9c68-65020d415759" providerId="ADAL" clId="{8DD49381-6BA8-43FB-8100-0376EA2736A0}" dt="2021-03-22T12:50:35.577" v="143" actId="26606"/>
          <ac:spMkLst>
            <pc:docMk/>
            <pc:sldMk cId="2209226929" sldId="535"/>
            <ac:spMk id="21" creationId="{0DE6A193-4755-479A-BC6F-A7EBCA73BE1A}"/>
          </ac:spMkLst>
        </pc:spChg>
        <pc:spChg chg="add del">
          <ac:chgData name="Nives Frei Bingula" userId="036474b2-7d7d-46af-9c68-65020d415759" providerId="ADAL" clId="{8DD49381-6BA8-43FB-8100-0376EA2736A0}" dt="2021-03-22T12:50:35.577" v="143" actId="26606"/>
          <ac:spMkLst>
            <pc:docMk/>
            <pc:sldMk cId="2209226929" sldId="535"/>
            <ac:spMk id="22" creationId="{5A55B759-31A7-423C-9BC2-A8BC09FE98B9}"/>
          </ac:spMkLst>
        </pc:spChg>
        <pc:spChg chg="add del">
          <ac:chgData name="Nives Frei Bingula" userId="036474b2-7d7d-46af-9c68-65020d415759" providerId="ADAL" clId="{8DD49381-6BA8-43FB-8100-0376EA2736A0}" dt="2021-03-22T12:50:46.032" v="145" actId="26606"/>
          <ac:spMkLst>
            <pc:docMk/>
            <pc:sldMk cId="2209226929" sldId="535"/>
            <ac:spMk id="24" creationId="{823AC064-BC96-4F32-8AE1-B2FD38754823}"/>
          </ac:spMkLst>
        </pc:spChg>
        <pc:picChg chg="add mod ord">
          <ac:chgData name="Nives Frei Bingula" userId="036474b2-7d7d-46af-9c68-65020d415759" providerId="ADAL" clId="{8DD49381-6BA8-43FB-8100-0376EA2736A0}" dt="2021-03-22T13:03:45.817" v="329" actId="1076"/>
          <ac:picMkLst>
            <pc:docMk/>
            <pc:sldMk cId="2209226929" sldId="535"/>
            <ac:picMk id="5" creationId="{C065EC59-2AAA-41ED-9D99-29C062931FB7}"/>
          </ac:picMkLst>
        </pc:picChg>
        <pc:picChg chg="add del mod">
          <ac:chgData name="Nives Frei Bingula" userId="036474b2-7d7d-46af-9c68-65020d415759" providerId="ADAL" clId="{8DD49381-6BA8-43FB-8100-0376EA2736A0}" dt="2021-03-22T12:46:59.056" v="134" actId="478"/>
          <ac:picMkLst>
            <pc:docMk/>
            <pc:sldMk cId="2209226929" sldId="535"/>
            <ac:picMk id="7" creationId="{CF4F6C9A-F257-4623-89D9-07B8675C5126}"/>
          </ac:picMkLst>
        </pc:picChg>
        <pc:picChg chg="add mod">
          <ac:chgData name="Nives Frei Bingula" userId="036474b2-7d7d-46af-9c68-65020d415759" providerId="ADAL" clId="{8DD49381-6BA8-43FB-8100-0376EA2736A0}" dt="2021-03-22T12:50:46.032" v="145" actId="26606"/>
          <ac:picMkLst>
            <pc:docMk/>
            <pc:sldMk cId="2209226929" sldId="535"/>
            <ac:picMk id="11" creationId="{6644FA4A-F565-43FD-BDA7-4D411F9F34FD}"/>
          </ac:picMkLst>
        </pc:picChg>
        <pc:cxnChg chg="add del">
          <ac:chgData name="Nives Frei Bingula" userId="036474b2-7d7d-46af-9c68-65020d415759" providerId="ADAL" clId="{8DD49381-6BA8-43FB-8100-0376EA2736A0}" dt="2021-03-22T12:50:46.032" v="145" actId="26606"/>
          <ac:cxnSpMkLst>
            <pc:docMk/>
            <pc:sldMk cId="2209226929" sldId="535"/>
            <ac:cxnSpMk id="25" creationId="{7E7C77BC-7138-40B1-A15B-20F57A494629}"/>
          </ac:cxnSpMkLst>
        </pc:cxnChg>
        <pc:cxnChg chg="add del">
          <ac:chgData name="Nives Frei Bingula" userId="036474b2-7d7d-46af-9c68-65020d415759" providerId="ADAL" clId="{8DD49381-6BA8-43FB-8100-0376EA2736A0}" dt="2021-03-22T12:50:46.032" v="145" actId="26606"/>
          <ac:cxnSpMkLst>
            <pc:docMk/>
            <pc:sldMk cId="2209226929" sldId="535"/>
            <ac:cxnSpMk id="26" creationId="{DB146403-F3D6-484B-B2ED-97F9565D0370}"/>
          </ac:cxnSpMkLst>
        </pc:cxnChg>
      </pc:sldChg>
      <pc:sldChg chg="add del">
        <pc:chgData name="Nives Frei Bingula" userId="036474b2-7d7d-46af-9c68-65020d415759" providerId="ADAL" clId="{8DD49381-6BA8-43FB-8100-0376EA2736A0}" dt="2021-03-22T12:53:08.661" v="223" actId="2696"/>
        <pc:sldMkLst>
          <pc:docMk/>
          <pc:sldMk cId="2447540360" sldId="536"/>
        </pc:sldMkLst>
      </pc:sldChg>
      <pc:sldChg chg="modSp add">
        <pc:chgData name="Nives Frei Bingula" userId="036474b2-7d7d-46af-9c68-65020d415759" providerId="ADAL" clId="{8DD49381-6BA8-43FB-8100-0376EA2736A0}" dt="2021-03-23T07:53:25.865" v="1279"/>
        <pc:sldMkLst>
          <pc:docMk/>
          <pc:sldMk cId="2248677572" sldId="537"/>
        </pc:sldMkLst>
        <pc:spChg chg="mod">
          <ac:chgData name="Nives Frei Bingula" userId="036474b2-7d7d-46af-9c68-65020d415759" providerId="ADAL" clId="{8DD49381-6BA8-43FB-8100-0376EA2736A0}" dt="2021-03-23T07:53:25.865" v="1279"/>
          <ac:spMkLst>
            <pc:docMk/>
            <pc:sldMk cId="2248677572" sldId="537"/>
            <ac:spMk id="2" creationId="{44E263E5-AF0B-43C5-A1D1-25865C73AAB3}"/>
          </ac:spMkLst>
        </pc:spChg>
      </pc:sldChg>
      <pc:sldChg chg="addSp delSp modSp add setBg">
        <pc:chgData name="Nives Frei Bingula" userId="036474b2-7d7d-46af-9c68-65020d415759" providerId="ADAL" clId="{8DD49381-6BA8-43FB-8100-0376EA2736A0}" dt="2021-03-23T07:21:45.888" v="1250"/>
        <pc:sldMkLst>
          <pc:docMk/>
          <pc:sldMk cId="127479612" sldId="538"/>
        </pc:sldMkLst>
        <pc:spChg chg="add del mod">
          <ac:chgData name="Nives Frei Bingula" userId="036474b2-7d7d-46af-9c68-65020d415759" providerId="ADAL" clId="{8DD49381-6BA8-43FB-8100-0376EA2736A0}" dt="2021-03-22T13:12:45.020" v="398" actId="478"/>
          <ac:spMkLst>
            <pc:docMk/>
            <pc:sldMk cId="127479612" sldId="538"/>
            <ac:spMk id="2" creationId="{13B34749-BBEC-4F6D-B50C-ADB8EE1BD928}"/>
          </ac:spMkLst>
        </pc:spChg>
        <pc:spChg chg="add mod">
          <ac:chgData name="Nives Frei Bingula" userId="036474b2-7d7d-46af-9c68-65020d415759" providerId="ADAL" clId="{8DD49381-6BA8-43FB-8100-0376EA2736A0}" dt="2021-03-23T07:19:35.549" v="1247"/>
          <ac:spMkLst>
            <pc:docMk/>
            <pc:sldMk cId="127479612" sldId="538"/>
            <ac:spMk id="5" creationId="{C2901D46-43FC-4757-9A59-7FCCC7B14993}"/>
          </ac:spMkLst>
        </pc:spChg>
        <pc:spChg chg="del">
          <ac:chgData name="Nives Frei Bingula" userId="036474b2-7d7d-46af-9c68-65020d415759" providerId="ADAL" clId="{8DD49381-6BA8-43FB-8100-0376EA2736A0}" dt="2021-03-22T13:12:15.901" v="395" actId="478"/>
          <ac:spMkLst>
            <pc:docMk/>
            <pc:sldMk cId="127479612" sldId="538"/>
            <ac:spMk id="7" creationId="{00000000-0000-0000-0000-000000000000}"/>
          </ac:spMkLst>
        </pc:spChg>
        <pc:graphicFrameChg chg="del mod">
          <ac:chgData name="Nives Frei Bingula" userId="036474b2-7d7d-46af-9c68-65020d415759" providerId="ADAL" clId="{8DD49381-6BA8-43FB-8100-0376EA2736A0}" dt="2021-03-22T13:12:12.702" v="394" actId="478"/>
          <ac:graphicFrameMkLst>
            <pc:docMk/>
            <pc:sldMk cId="127479612" sldId="538"/>
            <ac:graphicFrameMk id="4" creationId="{00000000-0000-0000-0000-000000000000}"/>
          </ac:graphicFrameMkLst>
        </pc:graphicFrameChg>
        <pc:picChg chg="mod">
          <ac:chgData name="Nives Frei Bingula" userId="036474b2-7d7d-46af-9c68-65020d415759" providerId="ADAL" clId="{8DD49381-6BA8-43FB-8100-0376EA2736A0}" dt="2021-03-22T13:23:26.470" v="476" actId="1076"/>
          <ac:picMkLst>
            <pc:docMk/>
            <pc:sldMk cId="127479612" sldId="538"/>
            <ac:picMk id="10" creationId="{8BD3F213-D062-4D9D-91FB-2E20E8BB4E0C}"/>
          </ac:picMkLst>
        </pc:picChg>
        <pc:picChg chg="mod">
          <ac:chgData name="Nives Frei Bingula" userId="036474b2-7d7d-46af-9c68-65020d415759" providerId="ADAL" clId="{8DD49381-6BA8-43FB-8100-0376EA2736A0}" dt="2021-03-22T13:23:31.308" v="478" actId="1076"/>
          <ac:picMkLst>
            <pc:docMk/>
            <pc:sldMk cId="127479612" sldId="538"/>
            <ac:picMk id="11" creationId="{3A31EF4A-7D50-4620-A673-E171B282B2B4}"/>
          </ac:picMkLst>
        </pc:picChg>
      </pc:sldChg>
      <pc:sldChg chg="addSp delSp modSp add">
        <pc:chgData name="Nives Frei Bingula" userId="036474b2-7d7d-46af-9c68-65020d415759" providerId="ADAL" clId="{8DD49381-6BA8-43FB-8100-0376EA2736A0}" dt="2021-03-22T13:23:46.853" v="482" actId="1076"/>
        <pc:sldMkLst>
          <pc:docMk/>
          <pc:sldMk cId="1490363587" sldId="539"/>
        </pc:sldMkLst>
        <pc:spChg chg="mod">
          <ac:chgData name="Nives Frei Bingula" userId="036474b2-7d7d-46af-9c68-65020d415759" providerId="ADAL" clId="{8DD49381-6BA8-43FB-8100-0376EA2736A0}" dt="2021-03-22T13:15:00.787" v="414" actId="404"/>
          <ac:spMkLst>
            <pc:docMk/>
            <pc:sldMk cId="1490363587" sldId="539"/>
            <ac:spMk id="5" creationId="{C2901D46-43FC-4757-9A59-7FCCC7B14993}"/>
          </ac:spMkLst>
        </pc:spChg>
        <pc:picChg chg="add mod">
          <ac:chgData name="Nives Frei Bingula" userId="036474b2-7d7d-46af-9c68-65020d415759" providerId="ADAL" clId="{8DD49381-6BA8-43FB-8100-0376EA2736A0}" dt="2021-03-22T13:14:47.024" v="413" actId="1076"/>
          <ac:picMkLst>
            <pc:docMk/>
            <pc:sldMk cId="1490363587" sldId="539"/>
            <ac:picMk id="2" creationId="{2D515651-04F2-47FE-8FBB-2883A2320502}"/>
          </ac:picMkLst>
        </pc:picChg>
        <pc:picChg chg="add mod">
          <ac:chgData name="Nives Frei Bingula" userId="036474b2-7d7d-46af-9c68-65020d415759" providerId="ADAL" clId="{8DD49381-6BA8-43FB-8100-0376EA2736A0}" dt="2021-03-22T13:23:45.199" v="481" actId="1076"/>
          <ac:picMkLst>
            <pc:docMk/>
            <pc:sldMk cId="1490363587" sldId="539"/>
            <ac:picMk id="9" creationId="{30E44AD3-6C44-4FF8-9BA5-9C8971D7AEFD}"/>
          </ac:picMkLst>
        </pc:picChg>
        <pc:picChg chg="mod">
          <ac:chgData name="Nives Frei Bingula" userId="036474b2-7d7d-46af-9c68-65020d415759" providerId="ADAL" clId="{8DD49381-6BA8-43FB-8100-0376EA2736A0}" dt="2021-03-22T13:23:46.853" v="482" actId="1076"/>
          <ac:picMkLst>
            <pc:docMk/>
            <pc:sldMk cId="1490363587" sldId="539"/>
            <ac:picMk id="10" creationId="{8BD3F213-D062-4D9D-91FB-2E20E8BB4E0C}"/>
          </ac:picMkLst>
        </pc:picChg>
        <pc:picChg chg="del mod">
          <ac:chgData name="Nives Frei Bingula" userId="036474b2-7d7d-46af-9c68-65020d415759" providerId="ADAL" clId="{8DD49381-6BA8-43FB-8100-0376EA2736A0}" dt="2021-03-22T13:17:08.705" v="428" actId="478"/>
          <ac:picMkLst>
            <pc:docMk/>
            <pc:sldMk cId="1490363587" sldId="539"/>
            <ac:picMk id="11" creationId="{3A31EF4A-7D50-4620-A673-E171B282B2B4}"/>
          </ac:picMkLst>
        </pc:picChg>
      </pc:sldChg>
      <pc:sldChg chg="addSp delSp modSp add">
        <pc:chgData name="Nives Frei Bingula" userId="036474b2-7d7d-46af-9c68-65020d415759" providerId="ADAL" clId="{8DD49381-6BA8-43FB-8100-0376EA2736A0}" dt="2021-03-23T07:27:58.640" v="1253"/>
        <pc:sldMkLst>
          <pc:docMk/>
          <pc:sldMk cId="1232792146" sldId="540"/>
        </pc:sldMkLst>
        <pc:spChg chg="add mod">
          <ac:chgData name="Nives Frei Bingula" userId="036474b2-7d7d-46af-9c68-65020d415759" providerId="ADAL" clId="{8DD49381-6BA8-43FB-8100-0376EA2736A0}" dt="2021-03-22T13:27:24.064" v="528" actId="1076"/>
          <ac:spMkLst>
            <pc:docMk/>
            <pc:sldMk cId="1232792146" sldId="540"/>
            <ac:spMk id="3" creationId="{332C29B0-D680-462F-A358-05FEE622DE22}"/>
          </ac:spMkLst>
        </pc:spChg>
        <pc:spChg chg="del">
          <ac:chgData name="Nives Frei Bingula" userId="036474b2-7d7d-46af-9c68-65020d415759" providerId="ADAL" clId="{8DD49381-6BA8-43FB-8100-0376EA2736A0}" dt="2021-03-22T13:25:17.457" v="489" actId="478"/>
          <ac:spMkLst>
            <pc:docMk/>
            <pc:sldMk cId="1232792146" sldId="540"/>
            <ac:spMk id="7" creationId="{00000000-0000-0000-0000-000000000000}"/>
          </ac:spMkLst>
        </pc:spChg>
        <pc:spChg chg="del">
          <ac:chgData name="Nives Frei Bingula" userId="036474b2-7d7d-46af-9c68-65020d415759" providerId="ADAL" clId="{8DD49381-6BA8-43FB-8100-0376EA2736A0}" dt="2021-03-22T13:25:12.977" v="488" actId="478"/>
          <ac:spMkLst>
            <pc:docMk/>
            <pc:sldMk cId="1232792146" sldId="540"/>
            <ac:spMk id="8" creationId="{00000000-0000-0000-0000-000000000000}"/>
          </ac:spMkLst>
        </pc:spChg>
        <pc:spChg chg="add mod">
          <ac:chgData name="Nives Frei Bingula" userId="036474b2-7d7d-46af-9c68-65020d415759" providerId="ADAL" clId="{8DD49381-6BA8-43FB-8100-0376EA2736A0}" dt="2021-03-23T07:27:58.640" v="1253"/>
          <ac:spMkLst>
            <pc:docMk/>
            <pc:sldMk cId="1232792146" sldId="540"/>
            <ac:spMk id="12" creationId="{08DD8D47-F413-4132-9009-6EF05883A1D8}"/>
          </ac:spMkLst>
        </pc:spChg>
        <pc:picChg chg="del">
          <ac:chgData name="Nives Frei Bingula" userId="036474b2-7d7d-46af-9c68-65020d415759" providerId="ADAL" clId="{8DD49381-6BA8-43FB-8100-0376EA2736A0}" dt="2021-03-22T13:24:24.789" v="486" actId="478"/>
          <ac:picMkLst>
            <pc:docMk/>
            <pc:sldMk cId="1232792146" sldId="540"/>
            <ac:picMk id="6" creationId="{1B07D702-7F76-4F05-B8D9-35A75EE9C335}"/>
          </ac:picMkLst>
        </pc:picChg>
        <pc:picChg chg="del">
          <ac:chgData name="Nives Frei Bingula" userId="036474b2-7d7d-46af-9c68-65020d415759" providerId="ADAL" clId="{8DD49381-6BA8-43FB-8100-0376EA2736A0}" dt="2021-03-22T13:24:18.047" v="484" actId="478"/>
          <ac:picMkLst>
            <pc:docMk/>
            <pc:sldMk cId="1232792146" sldId="540"/>
            <ac:picMk id="9" creationId="{B442FD22-069C-44CE-941B-04B198278DF4}"/>
          </ac:picMkLst>
        </pc:picChg>
        <pc:picChg chg="add">
          <ac:chgData name="Nives Frei Bingula" userId="036474b2-7d7d-46af-9c68-65020d415759" providerId="ADAL" clId="{8DD49381-6BA8-43FB-8100-0376EA2736A0}" dt="2021-03-22T13:24:18.437" v="485"/>
          <ac:picMkLst>
            <pc:docMk/>
            <pc:sldMk cId="1232792146" sldId="540"/>
            <ac:picMk id="10" creationId="{F575D10F-7AF2-46A8-934F-85420DAFCA44}"/>
          </ac:picMkLst>
        </pc:picChg>
        <pc:picChg chg="add">
          <ac:chgData name="Nives Frei Bingula" userId="036474b2-7d7d-46af-9c68-65020d415759" providerId="ADAL" clId="{8DD49381-6BA8-43FB-8100-0376EA2736A0}" dt="2021-03-22T13:24:48.899" v="487"/>
          <ac:picMkLst>
            <pc:docMk/>
            <pc:sldMk cId="1232792146" sldId="540"/>
            <ac:picMk id="11" creationId="{1247C712-74F8-4522-8128-2B370DB1718C}"/>
          </ac:picMkLst>
        </pc:picChg>
        <pc:picChg chg="add del mod">
          <ac:chgData name="Nives Frei Bingula" userId="036474b2-7d7d-46af-9c68-65020d415759" providerId="ADAL" clId="{8DD49381-6BA8-43FB-8100-0376EA2736A0}" dt="2021-03-22T13:25:28.287" v="492" actId="478"/>
          <ac:picMkLst>
            <pc:docMk/>
            <pc:sldMk cId="1232792146" sldId="540"/>
            <ac:picMk id="13" creationId="{9AAAB6EE-BA10-4D3E-9860-9FF8D0447538}"/>
          </ac:picMkLst>
        </pc:picChg>
      </pc:sldChg>
      <pc:sldChg chg="addSp delSp modSp add">
        <pc:chgData name="Nives Frei Bingula" userId="036474b2-7d7d-46af-9c68-65020d415759" providerId="ADAL" clId="{8DD49381-6BA8-43FB-8100-0376EA2736A0}" dt="2021-03-23T07:30:13.149" v="1254"/>
        <pc:sldMkLst>
          <pc:docMk/>
          <pc:sldMk cId="1043732604" sldId="541"/>
        </pc:sldMkLst>
        <pc:spChg chg="add del mod">
          <ac:chgData name="Nives Frei Bingula" userId="036474b2-7d7d-46af-9c68-65020d415759" providerId="ADAL" clId="{8DD49381-6BA8-43FB-8100-0376EA2736A0}" dt="2021-03-22T13:43:15.690" v="611" actId="478"/>
          <ac:spMkLst>
            <pc:docMk/>
            <pc:sldMk cId="1043732604" sldId="541"/>
            <ac:spMk id="3" creationId="{D403A284-143F-49C5-8338-D64ADE9EE107}"/>
          </ac:spMkLst>
        </pc:spChg>
        <pc:spChg chg="del">
          <ac:chgData name="Nives Frei Bingula" userId="036474b2-7d7d-46af-9c68-65020d415759" providerId="ADAL" clId="{8DD49381-6BA8-43FB-8100-0376EA2736A0}" dt="2021-03-22T13:42:54.045" v="608" actId="478"/>
          <ac:spMkLst>
            <pc:docMk/>
            <pc:sldMk cId="1043732604" sldId="541"/>
            <ac:spMk id="7" creationId="{00000000-0000-0000-0000-000000000000}"/>
          </ac:spMkLst>
        </pc:spChg>
        <pc:spChg chg="del">
          <ac:chgData name="Nives Frei Bingula" userId="036474b2-7d7d-46af-9c68-65020d415759" providerId="ADAL" clId="{8DD49381-6BA8-43FB-8100-0376EA2736A0}" dt="2021-03-22T13:42:43.590" v="607" actId="478"/>
          <ac:spMkLst>
            <pc:docMk/>
            <pc:sldMk cId="1043732604" sldId="541"/>
            <ac:spMk id="8" creationId="{00000000-0000-0000-0000-000000000000}"/>
          </ac:spMkLst>
        </pc:spChg>
        <pc:spChg chg="add del mod">
          <ac:chgData name="Nives Frei Bingula" userId="036474b2-7d7d-46af-9c68-65020d415759" providerId="ADAL" clId="{8DD49381-6BA8-43FB-8100-0376EA2736A0}" dt="2021-03-22T13:42:57.368" v="609"/>
          <ac:spMkLst>
            <pc:docMk/>
            <pc:sldMk cId="1043732604" sldId="541"/>
            <ac:spMk id="10" creationId="{FFDCF957-0F4D-41C3-9041-7D27EDA64BA9}"/>
          </ac:spMkLst>
        </pc:spChg>
        <pc:spChg chg="add mod">
          <ac:chgData name="Nives Frei Bingula" userId="036474b2-7d7d-46af-9c68-65020d415759" providerId="ADAL" clId="{8DD49381-6BA8-43FB-8100-0376EA2736A0}" dt="2021-03-23T07:30:13.149" v="1254"/>
          <ac:spMkLst>
            <pc:docMk/>
            <pc:sldMk cId="1043732604" sldId="541"/>
            <ac:spMk id="11" creationId="{FD0120F1-3EB9-4FD9-852D-318B4A1AC98F}"/>
          </ac:spMkLst>
        </pc:spChg>
        <pc:picChg chg="del">
          <ac:chgData name="Nives Frei Bingula" userId="036474b2-7d7d-46af-9c68-65020d415759" providerId="ADAL" clId="{8DD49381-6BA8-43FB-8100-0376EA2736A0}" dt="2021-03-22T13:44:04.081" v="614" actId="478"/>
          <ac:picMkLst>
            <pc:docMk/>
            <pc:sldMk cId="1043732604" sldId="541"/>
            <ac:picMk id="6" creationId="{3BD5A7B8-8322-49D2-A65D-FDEC884D4BE1}"/>
          </ac:picMkLst>
        </pc:picChg>
        <pc:picChg chg="del">
          <ac:chgData name="Nives Frei Bingula" userId="036474b2-7d7d-46af-9c68-65020d415759" providerId="ADAL" clId="{8DD49381-6BA8-43FB-8100-0376EA2736A0}" dt="2021-03-22T13:44:01.897" v="613" actId="478"/>
          <ac:picMkLst>
            <pc:docMk/>
            <pc:sldMk cId="1043732604" sldId="541"/>
            <ac:picMk id="9" creationId="{D1866116-B7CE-45C5-9A52-1C3D1ADBCA00}"/>
          </ac:picMkLst>
        </pc:picChg>
        <pc:picChg chg="add">
          <ac:chgData name="Nives Frei Bingula" userId="036474b2-7d7d-46af-9c68-65020d415759" providerId="ADAL" clId="{8DD49381-6BA8-43FB-8100-0376EA2736A0}" dt="2021-03-22T13:44:23.963" v="615"/>
          <ac:picMkLst>
            <pc:docMk/>
            <pc:sldMk cId="1043732604" sldId="541"/>
            <ac:picMk id="12" creationId="{BCC75E08-D3C1-4DF4-950E-48612B8CABCB}"/>
          </ac:picMkLst>
        </pc:picChg>
        <pc:picChg chg="add">
          <ac:chgData name="Nives Frei Bingula" userId="036474b2-7d7d-46af-9c68-65020d415759" providerId="ADAL" clId="{8DD49381-6BA8-43FB-8100-0376EA2736A0}" dt="2021-03-22T13:44:37.523" v="616"/>
          <ac:picMkLst>
            <pc:docMk/>
            <pc:sldMk cId="1043732604" sldId="541"/>
            <ac:picMk id="13" creationId="{87CE711B-226B-4BA4-843C-D0809FC64EDD}"/>
          </ac:picMkLst>
        </pc:picChg>
      </pc:sldChg>
      <pc:sldChg chg="modSp add">
        <pc:chgData name="Nives Frei Bingula" userId="036474b2-7d7d-46af-9c68-65020d415759" providerId="ADAL" clId="{8DD49381-6BA8-43FB-8100-0376EA2736A0}" dt="2021-03-23T07:30:40.631" v="1255"/>
        <pc:sldMkLst>
          <pc:docMk/>
          <pc:sldMk cId="3191833281" sldId="542"/>
        </pc:sldMkLst>
        <pc:spChg chg="mod">
          <ac:chgData name="Nives Frei Bingula" userId="036474b2-7d7d-46af-9c68-65020d415759" providerId="ADAL" clId="{8DD49381-6BA8-43FB-8100-0376EA2736A0}" dt="2021-03-23T07:30:40.631" v="1255"/>
          <ac:spMkLst>
            <pc:docMk/>
            <pc:sldMk cId="3191833281" sldId="542"/>
            <ac:spMk id="11" creationId="{FD0120F1-3EB9-4FD9-852D-318B4A1AC98F}"/>
          </ac:spMkLst>
        </pc:spChg>
      </pc:sldChg>
      <pc:sldChg chg="modSp">
        <pc:chgData name="Nives Frei Bingula" userId="036474b2-7d7d-46af-9c68-65020d415759" providerId="ADAL" clId="{8DD49381-6BA8-43FB-8100-0376EA2736A0}" dt="2021-03-23T07:31:57.395" v="1256"/>
        <pc:sldMkLst>
          <pc:docMk/>
          <pc:sldMk cId="459525925" sldId="543"/>
        </pc:sldMkLst>
        <pc:spChg chg="mod">
          <ac:chgData name="Nives Frei Bingula" userId="036474b2-7d7d-46af-9c68-65020d415759" providerId="ADAL" clId="{8DD49381-6BA8-43FB-8100-0376EA2736A0}" dt="2021-03-23T07:31:57.395" v="1256"/>
          <ac:spMkLst>
            <pc:docMk/>
            <pc:sldMk cId="459525925" sldId="543"/>
            <ac:spMk id="11" creationId="{FD0120F1-3EB9-4FD9-852D-318B4A1AC98F}"/>
          </ac:spMkLst>
        </pc:spChg>
      </pc:sldChg>
      <pc:sldChg chg="modSp">
        <pc:chgData name="Nives Frei Bingula" userId="036474b2-7d7d-46af-9c68-65020d415759" providerId="ADAL" clId="{8DD49381-6BA8-43FB-8100-0376EA2736A0}" dt="2021-03-23T07:34:28.688" v="1264" actId="790"/>
        <pc:sldMkLst>
          <pc:docMk/>
          <pc:sldMk cId="1735395881" sldId="544"/>
        </pc:sldMkLst>
        <pc:spChg chg="mod">
          <ac:chgData name="Nives Frei Bingula" userId="036474b2-7d7d-46af-9c68-65020d415759" providerId="ADAL" clId="{8DD49381-6BA8-43FB-8100-0376EA2736A0}" dt="2021-03-23T07:34:28.688" v="1264" actId="790"/>
          <ac:spMkLst>
            <pc:docMk/>
            <pc:sldMk cId="1735395881" sldId="544"/>
            <ac:spMk id="11" creationId="{FD0120F1-3EB9-4FD9-852D-318B4A1AC98F}"/>
          </ac:spMkLst>
        </pc:spChg>
      </pc:sldChg>
      <pc:sldChg chg="addSp modSp">
        <pc:chgData name="Nives Frei Bingula" userId="036474b2-7d7d-46af-9c68-65020d415759" providerId="ADAL" clId="{8DD49381-6BA8-43FB-8100-0376EA2736A0}" dt="2021-03-23T07:35:39.929" v="1265"/>
        <pc:sldMkLst>
          <pc:docMk/>
          <pc:sldMk cId="3880935880" sldId="545"/>
        </pc:sldMkLst>
        <pc:spChg chg="add mod">
          <ac:chgData name="Nives Frei Bingula" userId="036474b2-7d7d-46af-9c68-65020d415759" providerId="ADAL" clId="{8DD49381-6BA8-43FB-8100-0376EA2736A0}" dt="2021-03-22T14:04:46.542" v="730" actId="207"/>
          <ac:spMkLst>
            <pc:docMk/>
            <pc:sldMk cId="3880935880" sldId="545"/>
            <ac:spMk id="6" creationId="{136845E3-7972-4155-9D40-96DA0F9FE45F}"/>
          </ac:spMkLst>
        </pc:spChg>
        <pc:spChg chg="mod">
          <ac:chgData name="Nives Frei Bingula" userId="036474b2-7d7d-46af-9c68-65020d415759" providerId="ADAL" clId="{8DD49381-6BA8-43FB-8100-0376EA2736A0}" dt="2021-03-23T07:35:39.929" v="1265"/>
          <ac:spMkLst>
            <pc:docMk/>
            <pc:sldMk cId="3880935880" sldId="545"/>
            <ac:spMk id="11" creationId="{FD0120F1-3EB9-4FD9-852D-318B4A1AC98F}"/>
          </ac:spMkLst>
        </pc:spChg>
      </pc:sldChg>
      <pc:sldChg chg="addSp delSp modSp">
        <pc:chgData name="Nives Frei Bingula" userId="036474b2-7d7d-46af-9c68-65020d415759" providerId="ADAL" clId="{8DD49381-6BA8-43FB-8100-0376EA2736A0}" dt="2021-03-23T07:39:21.742" v="1268"/>
        <pc:sldMkLst>
          <pc:docMk/>
          <pc:sldMk cId="3906587876" sldId="546"/>
        </pc:sldMkLst>
        <pc:spChg chg="add del">
          <ac:chgData name="Nives Frei Bingula" userId="036474b2-7d7d-46af-9c68-65020d415759" providerId="ADAL" clId="{8DD49381-6BA8-43FB-8100-0376EA2736A0}" dt="2021-03-22T14:28:56.635" v="775"/>
          <ac:spMkLst>
            <pc:docMk/>
            <pc:sldMk cId="3906587876" sldId="546"/>
            <ac:spMk id="2" creationId="{C98F3F79-9E38-4CCA-BD54-1FDFBBD514E8}"/>
          </ac:spMkLst>
        </pc:spChg>
        <pc:spChg chg="add mod">
          <ac:chgData name="Nives Frei Bingula" userId="036474b2-7d7d-46af-9c68-65020d415759" providerId="ADAL" clId="{8DD49381-6BA8-43FB-8100-0376EA2736A0}" dt="2021-03-23T07:39:21.742" v="1268"/>
          <ac:spMkLst>
            <pc:docMk/>
            <pc:sldMk cId="3906587876" sldId="546"/>
            <ac:spMk id="3" creationId="{E451937B-20F2-4250-AC71-561A4C236118}"/>
          </ac:spMkLst>
        </pc:spChg>
        <pc:spChg chg="del">
          <ac:chgData name="Nives Frei Bingula" userId="036474b2-7d7d-46af-9c68-65020d415759" providerId="ADAL" clId="{8DD49381-6BA8-43FB-8100-0376EA2736A0}" dt="2021-03-22T14:28:45.666" v="772" actId="478"/>
          <ac:spMkLst>
            <pc:docMk/>
            <pc:sldMk cId="3906587876" sldId="546"/>
            <ac:spMk id="6" creationId="{136845E3-7972-4155-9D40-96DA0F9FE45F}"/>
          </ac:spMkLst>
        </pc:spChg>
        <pc:spChg chg="del mod">
          <ac:chgData name="Nives Frei Bingula" userId="036474b2-7d7d-46af-9c68-65020d415759" providerId="ADAL" clId="{8DD49381-6BA8-43FB-8100-0376EA2736A0}" dt="2021-03-22T14:29:02.862" v="777" actId="478"/>
          <ac:spMkLst>
            <pc:docMk/>
            <pc:sldMk cId="3906587876" sldId="546"/>
            <ac:spMk id="11" creationId="{FD0120F1-3EB9-4FD9-852D-318B4A1AC98F}"/>
          </ac:spMkLst>
        </pc:spChg>
      </pc:sldChg>
      <pc:sldChg chg="modSp">
        <pc:chgData name="Nives Frei Bingula" userId="036474b2-7d7d-46af-9c68-65020d415759" providerId="ADAL" clId="{8DD49381-6BA8-43FB-8100-0376EA2736A0}" dt="2021-03-23T07:39:27.924" v="1269"/>
        <pc:sldMkLst>
          <pc:docMk/>
          <pc:sldMk cId="3262240041" sldId="547"/>
        </pc:sldMkLst>
        <pc:spChg chg="mod">
          <ac:chgData name="Nives Frei Bingula" userId="036474b2-7d7d-46af-9c68-65020d415759" providerId="ADAL" clId="{8DD49381-6BA8-43FB-8100-0376EA2736A0}" dt="2021-03-23T07:39:27.924" v="1269"/>
          <ac:spMkLst>
            <pc:docMk/>
            <pc:sldMk cId="3262240041" sldId="547"/>
            <ac:spMk id="3" creationId="{E451937B-20F2-4250-AC71-561A4C236118}"/>
          </ac:spMkLst>
        </pc:spChg>
      </pc:sldChg>
      <pc:sldChg chg="modSp">
        <pc:chgData name="Nives Frei Bingula" userId="036474b2-7d7d-46af-9c68-65020d415759" providerId="ADAL" clId="{8DD49381-6BA8-43FB-8100-0376EA2736A0}" dt="2021-03-23T07:42:58.164" v="1271"/>
        <pc:sldMkLst>
          <pc:docMk/>
          <pc:sldMk cId="119065390" sldId="548"/>
        </pc:sldMkLst>
        <pc:spChg chg="mod">
          <ac:chgData name="Nives Frei Bingula" userId="036474b2-7d7d-46af-9c68-65020d415759" providerId="ADAL" clId="{8DD49381-6BA8-43FB-8100-0376EA2736A0}" dt="2021-03-23T07:42:58.164" v="1271"/>
          <ac:spMkLst>
            <pc:docMk/>
            <pc:sldMk cId="119065390" sldId="548"/>
            <ac:spMk id="3" creationId="{E451937B-20F2-4250-AC71-561A4C236118}"/>
          </ac:spMkLst>
        </pc:spChg>
      </pc:sldChg>
      <pc:sldChg chg="modSp">
        <pc:chgData name="Nives Frei Bingula" userId="036474b2-7d7d-46af-9c68-65020d415759" providerId="ADAL" clId="{8DD49381-6BA8-43FB-8100-0376EA2736A0}" dt="2021-03-23T07:46:29.301" v="1273"/>
        <pc:sldMkLst>
          <pc:docMk/>
          <pc:sldMk cId="3213705136" sldId="549"/>
        </pc:sldMkLst>
        <pc:spChg chg="mod">
          <ac:chgData name="Nives Frei Bingula" userId="036474b2-7d7d-46af-9c68-65020d415759" providerId="ADAL" clId="{8DD49381-6BA8-43FB-8100-0376EA2736A0}" dt="2021-03-23T07:46:29.301" v="1273"/>
          <ac:spMkLst>
            <pc:docMk/>
            <pc:sldMk cId="3213705136" sldId="549"/>
            <ac:spMk id="3" creationId="{E451937B-20F2-4250-AC71-561A4C236118}"/>
          </ac:spMkLst>
        </pc:spChg>
      </pc:sldChg>
      <pc:sldChg chg="modSp">
        <pc:chgData name="Nives Frei Bingula" userId="036474b2-7d7d-46af-9c68-65020d415759" providerId="ADAL" clId="{8DD49381-6BA8-43FB-8100-0376EA2736A0}" dt="2021-03-23T07:47:58.018" v="1275"/>
        <pc:sldMkLst>
          <pc:docMk/>
          <pc:sldMk cId="1597431656" sldId="550"/>
        </pc:sldMkLst>
        <pc:spChg chg="mod">
          <ac:chgData name="Nives Frei Bingula" userId="036474b2-7d7d-46af-9c68-65020d415759" providerId="ADAL" clId="{8DD49381-6BA8-43FB-8100-0376EA2736A0}" dt="2021-03-23T07:47:58.018" v="1275"/>
          <ac:spMkLst>
            <pc:docMk/>
            <pc:sldMk cId="1597431656" sldId="550"/>
            <ac:spMk id="3" creationId="{E451937B-20F2-4250-AC71-561A4C236118}"/>
          </ac:spMkLst>
        </pc:spChg>
      </pc:sldChg>
      <pc:sldChg chg="modSp">
        <pc:chgData name="Nives Frei Bingula" userId="036474b2-7d7d-46af-9c68-65020d415759" providerId="ADAL" clId="{8DD49381-6BA8-43FB-8100-0376EA2736A0}" dt="2021-03-23T07:49:46.101" v="1277"/>
        <pc:sldMkLst>
          <pc:docMk/>
          <pc:sldMk cId="2147308932" sldId="551"/>
        </pc:sldMkLst>
        <pc:spChg chg="mod">
          <ac:chgData name="Nives Frei Bingula" userId="036474b2-7d7d-46af-9c68-65020d415759" providerId="ADAL" clId="{8DD49381-6BA8-43FB-8100-0376EA2736A0}" dt="2021-03-23T07:49:46.101" v="1277"/>
          <ac:spMkLst>
            <pc:docMk/>
            <pc:sldMk cId="2147308932" sldId="551"/>
            <ac:spMk id="3" creationId="{E451937B-20F2-4250-AC71-561A4C236118}"/>
          </ac:spMkLst>
        </pc:spChg>
      </pc:sldChg>
      <pc:sldChg chg="modSp">
        <pc:chgData name="Nives Frei Bingula" userId="036474b2-7d7d-46af-9c68-65020d415759" providerId="ADAL" clId="{8DD49381-6BA8-43FB-8100-0376EA2736A0}" dt="2021-03-23T07:54:43.152" v="1284" actId="255"/>
        <pc:sldMkLst>
          <pc:docMk/>
          <pc:sldMk cId="886201693" sldId="552"/>
        </pc:sldMkLst>
        <pc:spChg chg="mod">
          <ac:chgData name="Nives Frei Bingula" userId="036474b2-7d7d-46af-9c68-65020d415759" providerId="ADAL" clId="{8DD49381-6BA8-43FB-8100-0376EA2736A0}" dt="2021-03-23T07:54:43.152" v="1284" actId="255"/>
          <ac:spMkLst>
            <pc:docMk/>
            <pc:sldMk cId="886201693" sldId="552"/>
            <ac:spMk id="2" creationId="{44E263E5-AF0B-43C5-A1D1-25865C73AAB3}"/>
          </ac:spMkLst>
        </pc:spChg>
      </pc:sldChg>
    </pc:docChg>
  </pc:docChgLst>
  <pc:docChgLst>
    <pc:chgData name="Nives Frei Bingula" userId="036474b2-7d7d-46af-9c68-65020d415759" providerId="ADAL" clId="{05CF158E-8EB1-4FCC-9AB5-13AA9A1DE8AB}"/>
    <pc:docChg chg="undo modSld">
      <pc:chgData name="Nives Frei Bingula" userId="036474b2-7d7d-46af-9c68-65020d415759" providerId="ADAL" clId="{05CF158E-8EB1-4FCC-9AB5-13AA9A1DE8AB}" dt="2021-06-30T10:00:59.552" v="5" actId="1076"/>
      <pc:docMkLst>
        <pc:docMk/>
      </pc:docMkLst>
      <pc:sldChg chg="modSp">
        <pc:chgData name="Nives Frei Bingula" userId="036474b2-7d7d-46af-9c68-65020d415759" providerId="ADAL" clId="{05CF158E-8EB1-4FCC-9AB5-13AA9A1DE8AB}" dt="2021-06-30T09:53:13.761" v="1" actId="121"/>
        <pc:sldMkLst>
          <pc:docMk/>
          <pc:sldMk cId="279148123" sldId="295"/>
        </pc:sldMkLst>
        <pc:spChg chg="mod">
          <ac:chgData name="Nives Frei Bingula" userId="036474b2-7d7d-46af-9c68-65020d415759" providerId="ADAL" clId="{05CF158E-8EB1-4FCC-9AB5-13AA9A1DE8AB}" dt="2021-06-30T09:53:13.761" v="1" actId="121"/>
          <ac:spMkLst>
            <pc:docMk/>
            <pc:sldMk cId="279148123" sldId="295"/>
            <ac:spMk id="8" creationId="{00000000-0000-0000-0000-000000000000}"/>
          </ac:spMkLst>
        </pc:spChg>
      </pc:sldChg>
      <pc:sldChg chg="modSp">
        <pc:chgData name="Nives Frei Bingula" userId="036474b2-7d7d-46af-9c68-65020d415759" providerId="ADAL" clId="{05CF158E-8EB1-4FCC-9AB5-13AA9A1DE8AB}" dt="2021-06-30T10:00:59.552" v="5" actId="1076"/>
        <pc:sldMkLst>
          <pc:docMk/>
          <pc:sldMk cId="3010071488" sldId="415"/>
        </pc:sldMkLst>
        <pc:spChg chg="mod">
          <ac:chgData name="Nives Frei Bingula" userId="036474b2-7d7d-46af-9c68-65020d415759" providerId="ADAL" clId="{05CF158E-8EB1-4FCC-9AB5-13AA9A1DE8AB}" dt="2021-06-30T10:00:59.552" v="5" actId="1076"/>
          <ac:spMkLst>
            <pc:docMk/>
            <pc:sldMk cId="3010071488" sldId="415"/>
            <ac:spMk id="8" creationId="{00000000-0000-0000-0000-000000000000}"/>
          </ac:spMkLst>
        </pc:spChg>
      </pc:sldChg>
      <pc:sldChg chg="modSp">
        <pc:chgData name="Nives Frei Bingula" userId="036474b2-7d7d-46af-9c68-65020d415759" providerId="ADAL" clId="{05CF158E-8EB1-4FCC-9AB5-13AA9A1DE8AB}" dt="2021-06-30T09:55:28.797" v="2" actId="1076"/>
        <pc:sldMkLst>
          <pc:docMk/>
          <pc:sldMk cId="2619854172" sldId="447"/>
        </pc:sldMkLst>
        <pc:spChg chg="mod">
          <ac:chgData name="Nives Frei Bingula" userId="036474b2-7d7d-46af-9c68-65020d415759" providerId="ADAL" clId="{05CF158E-8EB1-4FCC-9AB5-13AA9A1DE8AB}" dt="2021-06-30T09:55:28.797" v="2" actId="1076"/>
          <ac:spMkLst>
            <pc:docMk/>
            <pc:sldMk cId="2619854172" sldId="447"/>
            <ac:spMk id="7" creationId="{00000000-0000-0000-0000-000000000000}"/>
          </ac:spMkLst>
        </pc:spChg>
      </pc:sldChg>
      <pc:sldChg chg="modSp">
        <pc:chgData name="Nives Frei Bingula" userId="036474b2-7d7d-46af-9c68-65020d415759" providerId="ADAL" clId="{05CF158E-8EB1-4FCC-9AB5-13AA9A1DE8AB}" dt="2021-06-30T09:59:47.744" v="4" actId="1076"/>
        <pc:sldMkLst>
          <pc:docMk/>
          <pc:sldMk cId="3251400261" sldId="449"/>
        </pc:sldMkLst>
        <pc:spChg chg="mod">
          <ac:chgData name="Nives Frei Bingula" userId="036474b2-7d7d-46af-9c68-65020d415759" providerId="ADAL" clId="{05CF158E-8EB1-4FCC-9AB5-13AA9A1DE8AB}" dt="2021-06-30T09:59:47.744" v="4" actId="1076"/>
          <ac:spMkLst>
            <pc:docMk/>
            <pc:sldMk cId="3251400261" sldId="449"/>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manuela.licul\Downloads\2020_ugovor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strRef>
              <c:f>Sheet1!$B$1</c:f>
              <c:strCache>
                <c:ptCount val="1"/>
                <c:pt idx="0">
                  <c:v>Broj ugovora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c:formatCode>
                <c:ptCount val="6"/>
                <c:pt idx="0">
                  <c:v>29</c:v>
                </c:pt>
                <c:pt idx="1">
                  <c:v>65</c:v>
                </c:pt>
                <c:pt idx="2">
                  <c:v>164</c:v>
                </c:pt>
                <c:pt idx="3">
                  <c:v>541</c:v>
                </c:pt>
                <c:pt idx="4">
                  <c:v>1731</c:v>
                </c:pt>
                <c:pt idx="5">
                  <c:v>1714</c:v>
                </c:pt>
              </c:numCache>
            </c:numRef>
          </c:val>
          <c:extLst>
            <c:ext xmlns:c16="http://schemas.microsoft.com/office/drawing/2014/chart" uri="{C3380CC4-5D6E-409C-BE32-E72D297353CC}">
              <c16:uniqueId val="{00000000-BAD2-4B6B-BD6D-2A0DA34426A8}"/>
            </c:ext>
          </c:extLst>
        </c:ser>
        <c:dLbls>
          <c:showLegendKey val="0"/>
          <c:showVal val="0"/>
          <c:showCatName val="0"/>
          <c:showSerName val="0"/>
          <c:showPercent val="0"/>
          <c:showBubbleSize val="0"/>
        </c:dLbls>
        <c:gapWidth val="150"/>
        <c:axId val="277708800"/>
        <c:axId val="277710336"/>
      </c:barChart>
      <c:catAx>
        <c:axId val="277708800"/>
        <c:scaling>
          <c:orientation val="minMax"/>
        </c:scaling>
        <c:delete val="0"/>
        <c:axPos val="b"/>
        <c:numFmt formatCode="General" sourceLinked="1"/>
        <c:majorTickMark val="out"/>
        <c:minorTickMark val="none"/>
        <c:tickLblPos val="nextTo"/>
        <c:crossAx val="277710336"/>
        <c:crosses val="autoZero"/>
        <c:auto val="1"/>
        <c:lblAlgn val="ctr"/>
        <c:lblOffset val="100"/>
        <c:noMultiLvlLbl val="0"/>
      </c:catAx>
      <c:valAx>
        <c:axId val="277710336"/>
        <c:scaling>
          <c:orientation val="minMax"/>
        </c:scaling>
        <c:delete val="0"/>
        <c:axPos val="l"/>
        <c:majorGridlines/>
        <c:numFmt formatCode="#,##0" sourceLinked="1"/>
        <c:majorTickMark val="out"/>
        <c:minorTickMark val="none"/>
        <c:tickLblPos val="nextTo"/>
        <c:crossAx val="277708800"/>
        <c:crosses val="autoZero"/>
        <c:crossBetween val="between"/>
      </c:valAx>
    </c:plotArea>
    <c:plotVisOnly val="1"/>
    <c:dispBlanksAs val="gap"/>
    <c:showDLblsOverMax val="0"/>
  </c:chart>
  <c:txPr>
    <a:bodyPr/>
    <a:lstStyle/>
    <a:p>
      <a:pPr>
        <a:defRPr sz="12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strRef>
              <c:f>'[Chart in Microsoft PowerPoint]Sheet1'!$B$23</c:f>
              <c:strCache>
                <c:ptCount val="1"/>
                <c:pt idx="0">
                  <c:v>% vrijednosti ugovora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 in Microsoft PowerPoint]Sheet1'!$A$24:$A$29</c:f>
              <c:numCache>
                <c:formatCode>General</c:formatCode>
                <c:ptCount val="6"/>
                <c:pt idx="0">
                  <c:v>2015</c:v>
                </c:pt>
                <c:pt idx="1">
                  <c:v>2016</c:v>
                </c:pt>
                <c:pt idx="2">
                  <c:v>2017</c:v>
                </c:pt>
                <c:pt idx="3">
                  <c:v>2018</c:v>
                </c:pt>
                <c:pt idx="4">
                  <c:v>2019</c:v>
                </c:pt>
                <c:pt idx="5">
                  <c:v>2020</c:v>
                </c:pt>
              </c:numCache>
            </c:numRef>
          </c:cat>
          <c:val>
            <c:numRef>
              <c:f>'[Chart in Microsoft PowerPoint]Sheet1'!$B$24:$B$29</c:f>
              <c:numCache>
                <c:formatCode>0%</c:formatCode>
                <c:ptCount val="6"/>
                <c:pt idx="0">
                  <c:v>9.6774193548387101E-3</c:v>
                </c:pt>
                <c:pt idx="1">
                  <c:v>5.1428571428571426E-3</c:v>
                </c:pt>
                <c:pt idx="2">
                  <c:v>8.387096774193549E-2</c:v>
                </c:pt>
                <c:pt idx="3">
                  <c:v>4.0540540540540543E-2</c:v>
                </c:pt>
                <c:pt idx="4">
                  <c:v>9.7674418604651161E-2</c:v>
                </c:pt>
                <c:pt idx="5">
                  <c:v>9.6000000000000002E-2</c:v>
                </c:pt>
              </c:numCache>
            </c:numRef>
          </c:val>
          <c:extLst>
            <c:ext xmlns:c16="http://schemas.microsoft.com/office/drawing/2014/chart" uri="{C3380CC4-5D6E-409C-BE32-E72D297353CC}">
              <c16:uniqueId val="{00000000-0CE7-4156-876F-650BA4694901}"/>
            </c:ext>
          </c:extLst>
        </c:ser>
        <c:dLbls>
          <c:showLegendKey val="0"/>
          <c:showVal val="0"/>
          <c:showCatName val="0"/>
          <c:showSerName val="0"/>
          <c:showPercent val="0"/>
          <c:showBubbleSize val="0"/>
        </c:dLbls>
        <c:gapWidth val="150"/>
        <c:axId val="277568128"/>
        <c:axId val="277594496"/>
      </c:barChart>
      <c:catAx>
        <c:axId val="277568128"/>
        <c:scaling>
          <c:orientation val="minMax"/>
        </c:scaling>
        <c:delete val="0"/>
        <c:axPos val="b"/>
        <c:numFmt formatCode="General" sourceLinked="1"/>
        <c:majorTickMark val="out"/>
        <c:minorTickMark val="none"/>
        <c:tickLblPos val="nextTo"/>
        <c:crossAx val="277594496"/>
        <c:crosses val="autoZero"/>
        <c:auto val="1"/>
        <c:lblAlgn val="ctr"/>
        <c:lblOffset val="100"/>
        <c:noMultiLvlLbl val="0"/>
      </c:catAx>
      <c:valAx>
        <c:axId val="277594496"/>
        <c:scaling>
          <c:orientation val="minMax"/>
        </c:scaling>
        <c:delete val="0"/>
        <c:axPos val="l"/>
        <c:majorGridlines/>
        <c:numFmt formatCode="0%" sourceLinked="1"/>
        <c:majorTickMark val="out"/>
        <c:minorTickMark val="none"/>
        <c:tickLblPos val="nextTo"/>
        <c:crossAx val="277568128"/>
        <c:crosses val="autoZero"/>
        <c:crossBetween val="between"/>
      </c:valAx>
    </c:plotArea>
    <c:plotVisOnly val="1"/>
    <c:dispBlanksAs val="gap"/>
    <c:showDLblsOverMax val="0"/>
  </c:chart>
  <c:txPr>
    <a:bodyPr/>
    <a:lstStyle/>
    <a:p>
      <a:pPr>
        <a:defRPr sz="1200"/>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barChart>
        <c:barDir val="col"/>
        <c:grouping val="clustered"/>
        <c:varyColors val="0"/>
        <c:ser>
          <c:idx val="0"/>
          <c:order val="0"/>
          <c:tx>
            <c:strRef>
              <c:f>Sheet1!$B$1</c:f>
              <c:strCache>
                <c:ptCount val="1"/>
                <c:pt idx="0">
                  <c:v>Broj ugovora</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c:formatCode>
                <c:ptCount val="6"/>
                <c:pt idx="0">
                  <c:v>300000000</c:v>
                </c:pt>
                <c:pt idx="1">
                  <c:v>180000000</c:v>
                </c:pt>
                <c:pt idx="2">
                  <c:v>2600000000</c:v>
                </c:pt>
                <c:pt idx="3">
                  <c:v>1500000000</c:v>
                </c:pt>
                <c:pt idx="4">
                  <c:v>4200000000</c:v>
                </c:pt>
                <c:pt idx="5">
                  <c:v>4800000000</c:v>
                </c:pt>
              </c:numCache>
            </c:numRef>
          </c:val>
          <c:extLst>
            <c:ext xmlns:c16="http://schemas.microsoft.com/office/drawing/2014/chart" uri="{C3380CC4-5D6E-409C-BE32-E72D297353CC}">
              <c16:uniqueId val="{00000000-482F-49CA-816B-CD83B5B7A3BA}"/>
            </c:ext>
          </c:extLst>
        </c:ser>
        <c:dLbls>
          <c:showLegendKey val="0"/>
          <c:showVal val="0"/>
          <c:showCatName val="0"/>
          <c:showSerName val="0"/>
          <c:showPercent val="0"/>
          <c:showBubbleSize val="0"/>
        </c:dLbls>
        <c:gapWidth val="150"/>
        <c:axId val="277624704"/>
        <c:axId val="277626240"/>
      </c:barChart>
      <c:catAx>
        <c:axId val="277624704"/>
        <c:scaling>
          <c:orientation val="minMax"/>
        </c:scaling>
        <c:delete val="0"/>
        <c:axPos val="b"/>
        <c:numFmt formatCode="General" sourceLinked="1"/>
        <c:majorTickMark val="out"/>
        <c:minorTickMark val="none"/>
        <c:tickLblPos val="nextTo"/>
        <c:crossAx val="277626240"/>
        <c:crosses val="autoZero"/>
        <c:auto val="1"/>
        <c:lblAlgn val="ctr"/>
        <c:lblOffset val="100"/>
        <c:noMultiLvlLbl val="0"/>
      </c:catAx>
      <c:valAx>
        <c:axId val="277626240"/>
        <c:scaling>
          <c:orientation val="minMax"/>
        </c:scaling>
        <c:delete val="0"/>
        <c:axPos val="l"/>
        <c:majorGridlines/>
        <c:numFmt formatCode="#,##0" sourceLinked="1"/>
        <c:majorTickMark val="out"/>
        <c:minorTickMark val="none"/>
        <c:tickLblPos val="nextTo"/>
        <c:crossAx val="277624704"/>
        <c:crosses val="autoZero"/>
        <c:crossBetween val="between"/>
      </c:valAx>
    </c:plotArea>
    <c:plotVisOnly val="1"/>
    <c:dispBlanksAs val="gap"/>
    <c:showDLblsOverMax val="0"/>
  </c:chart>
  <c:txPr>
    <a:bodyPr/>
    <a:lstStyle/>
    <a:p>
      <a:pPr>
        <a:defRPr sz="1200"/>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pieChart>
        <c:varyColors val="1"/>
        <c:ser>
          <c:idx val="0"/>
          <c:order val="0"/>
          <c:tx>
            <c:strRef>
              <c:f>Sheet1!$B$1</c:f>
              <c:strCache>
                <c:ptCount val="1"/>
                <c:pt idx="0">
                  <c:v>Column1</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Roba</c:v>
                </c:pt>
                <c:pt idx="1">
                  <c:v>Usluge</c:v>
                </c:pt>
                <c:pt idx="2">
                  <c:v>Radovi</c:v>
                </c:pt>
              </c:strCache>
            </c:strRef>
          </c:cat>
          <c:val>
            <c:numRef>
              <c:f>Sheet1!$B$2:$B$4</c:f>
              <c:numCache>
                <c:formatCode>#,##0</c:formatCode>
                <c:ptCount val="3"/>
                <c:pt idx="0">
                  <c:v>1024</c:v>
                </c:pt>
                <c:pt idx="1">
                  <c:v>287</c:v>
                </c:pt>
                <c:pt idx="2">
                  <c:v>403</c:v>
                </c:pt>
              </c:numCache>
            </c:numRef>
          </c:val>
          <c:extLst>
            <c:ext xmlns:c16="http://schemas.microsoft.com/office/drawing/2014/chart" uri="{C3380CC4-5D6E-409C-BE32-E72D297353CC}">
              <c16:uniqueId val="{00000000-5F0E-452E-96DB-1125230160ED}"/>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dPt>
            <c:idx val="0"/>
            <c:bubble3D val="0"/>
            <c:extLst>
              <c:ext xmlns:c16="http://schemas.microsoft.com/office/drawing/2014/chart" uri="{C3380CC4-5D6E-409C-BE32-E72D297353CC}">
                <c16:uniqueId val="{00000001-4368-4F10-9378-51E7E29BA799}"/>
              </c:ext>
            </c:extLst>
          </c:dPt>
          <c:dPt>
            <c:idx val="1"/>
            <c:bubble3D val="0"/>
            <c:extLst>
              <c:ext xmlns:c16="http://schemas.microsoft.com/office/drawing/2014/chart" uri="{C3380CC4-5D6E-409C-BE32-E72D297353CC}">
                <c16:uniqueId val="{00000003-4368-4F10-9378-51E7E29BA799}"/>
              </c:ext>
            </c:extLst>
          </c:dPt>
          <c:dPt>
            <c:idx val="2"/>
            <c:bubble3D val="0"/>
            <c:extLst>
              <c:ext xmlns:c16="http://schemas.microsoft.com/office/drawing/2014/chart" uri="{C3380CC4-5D6E-409C-BE32-E72D297353CC}">
                <c16:uniqueId val="{00000005-4368-4F10-9378-51E7E29BA799}"/>
              </c:ext>
            </c:extLst>
          </c:dPt>
          <c:dPt>
            <c:idx val="3"/>
            <c:bubble3D val="0"/>
            <c:extLst>
              <c:ext xmlns:c16="http://schemas.microsoft.com/office/drawing/2014/chart" uri="{C3380CC4-5D6E-409C-BE32-E72D297353CC}">
                <c16:uniqueId val="{00000007-4368-4F10-9378-51E7E29BA799}"/>
              </c:ext>
            </c:extLst>
          </c:dPt>
          <c:dPt>
            <c:idx val="4"/>
            <c:bubble3D val="0"/>
            <c:extLst>
              <c:ext xmlns:c16="http://schemas.microsoft.com/office/drawing/2014/chart" uri="{C3380CC4-5D6E-409C-BE32-E72D297353CC}">
                <c16:uniqueId val="{00000009-4368-4F10-9378-51E7E29BA799}"/>
              </c:ext>
            </c:extLst>
          </c:dPt>
          <c:dPt>
            <c:idx val="5"/>
            <c:bubble3D val="0"/>
            <c:extLst>
              <c:ext xmlns:c16="http://schemas.microsoft.com/office/drawing/2014/chart" uri="{C3380CC4-5D6E-409C-BE32-E72D297353CC}">
                <c16:uniqueId val="{0000000B-4368-4F10-9378-51E7E29BA799}"/>
              </c:ext>
            </c:extLst>
          </c:dPt>
          <c:dPt>
            <c:idx val="6"/>
            <c:bubble3D val="0"/>
            <c:extLst>
              <c:ext xmlns:c16="http://schemas.microsoft.com/office/drawing/2014/chart" uri="{C3380CC4-5D6E-409C-BE32-E72D297353CC}">
                <c16:uniqueId val="{0000000D-4368-4F10-9378-51E7E29BA799}"/>
              </c:ext>
            </c:extLst>
          </c:dPt>
          <c:dLbls>
            <c:dLbl>
              <c:idx val="1"/>
              <c:spPr/>
              <c:txPr>
                <a:bodyPr rot="0" vert="horz"/>
                <a:lstStyle/>
                <a:p>
                  <a:pPr>
                    <a:defRPr sz="800"/>
                  </a:pPr>
                  <a:endParaRPr lang="sr-Latn-RS"/>
                </a:p>
              </c:txPr>
              <c:dLblPos val="outEnd"/>
              <c:showLegendKey val="0"/>
              <c:showVal val="0"/>
              <c:showCatName val="1"/>
              <c:showSerName val="0"/>
              <c:showPercent val="1"/>
              <c:showBubbleSize val="0"/>
              <c:extLst>
                <c:ext xmlns:c16="http://schemas.microsoft.com/office/drawing/2014/chart" uri="{C3380CC4-5D6E-409C-BE32-E72D297353CC}">
                  <c16:uniqueId val="{00000003-4368-4F10-9378-51E7E29BA799}"/>
                </c:ext>
              </c:extLst>
            </c:dLbl>
            <c:spPr>
              <a:solidFill>
                <a:prstClr val="white"/>
              </a:solidFill>
              <a:ln>
                <a:solidFill>
                  <a:prstClr val="black">
                    <a:lumMod val="65000"/>
                    <a:lumOff val="35000"/>
                  </a:prstClr>
                </a:solidFill>
              </a:ln>
              <a:effectLst/>
            </c:spPr>
            <c:txPr>
              <a:bodyPr rot="0" vert="horz"/>
              <a:lstStyle/>
              <a:p>
                <a:pPr>
                  <a:defRPr sz="800"/>
                </a:pPr>
                <a:endParaRPr lang="sr-Latn-R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Sheet2!$J$1730:$J$1736</c:f>
              <c:strCache>
                <c:ptCount val="7"/>
                <c:pt idx="0">
                  <c:v>ukupno neprioritetne skupine</c:v>
                </c:pt>
                <c:pt idx="1">
                  <c:v>struja</c:v>
                </c:pt>
                <c:pt idx="2">
                  <c:v>vozilo</c:v>
                </c:pt>
                <c:pt idx="3">
                  <c:v>it</c:v>
                </c:pt>
                <c:pt idx="4">
                  <c:v>čišćenje</c:v>
                </c:pt>
                <c:pt idx="5">
                  <c:v>potrošni</c:v>
                </c:pt>
                <c:pt idx="6">
                  <c:v>ispis</c:v>
                </c:pt>
              </c:strCache>
            </c:strRef>
          </c:cat>
          <c:val>
            <c:numRef>
              <c:f>Sheet2!$K$1730:$K$1736</c:f>
              <c:numCache>
                <c:formatCode>General</c:formatCode>
                <c:ptCount val="7"/>
                <c:pt idx="0">
                  <c:v>1364</c:v>
                </c:pt>
                <c:pt idx="1">
                  <c:v>206</c:v>
                </c:pt>
                <c:pt idx="2">
                  <c:v>49</c:v>
                </c:pt>
                <c:pt idx="3">
                  <c:v>47</c:v>
                </c:pt>
                <c:pt idx="4">
                  <c:v>37</c:v>
                </c:pt>
                <c:pt idx="5">
                  <c:v>7</c:v>
                </c:pt>
                <c:pt idx="6">
                  <c:v>3</c:v>
                </c:pt>
              </c:numCache>
            </c:numRef>
          </c:val>
          <c:extLst>
            <c:ext xmlns:c16="http://schemas.microsoft.com/office/drawing/2014/chart" uri="{C3380CC4-5D6E-409C-BE32-E72D297353CC}">
              <c16:uniqueId val="{0000000E-4368-4F10-9378-51E7E29BA799}"/>
            </c:ext>
          </c:extLst>
        </c:ser>
        <c:dLbls>
          <c:showLegendKey val="0"/>
          <c:showVal val="0"/>
          <c:showCatName val="0"/>
          <c:showSerName val="0"/>
          <c:showPercent val="0"/>
          <c:showBubbleSize val="0"/>
          <c:showLeaderLines val="0"/>
        </c:dLbls>
        <c:firstSliceAng val="0"/>
      </c:pieChart>
    </c:plotArea>
    <c:legend>
      <c:legendPos val="b"/>
      <c:overlay val="0"/>
      <c:txPr>
        <a:bodyPr rot="0" vert="horz"/>
        <a:lstStyle/>
        <a:p>
          <a:pPr>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sr-Latn-R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DE123-CC19-4DF0-A6F8-74452F9C3802}" type="doc">
      <dgm:prSet loTypeId="urn:microsoft.com/office/officeart/2008/layout/AlternatingHexagons" loCatId="list" qsTypeId="urn:microsoft.com/office/officeart/2005/8/quickstyle/simple1" qsCatId="simple" csTypeId="urn:microsoft.com/office/officeart/2005/8/colors/accent6_3" csCatId="accent6" phldr="1"/>
      <dgm:spPr/>
      <dgm:t>
        <a:bodyPr/>
        <a:lstStyle/>
        <a:p>
          <a:endParaRPr lang="en-US"/>
        </a:p>
      </dgm:t>
    </dgm:pt>
    <dgm:pt modelId="{99D7D0D0-4992-43B3-B9E3-D03C140E662C}">
      <dgm:prSet phldrT="[Text]"/>
      <dgm:spPr/>
      <dgm:t>
        <a:bodyPr/>
        <a:lstStyle/>
        <a:p>
          <a:r>
            <a:rPr lang="hr-HR" b="1" noProof="0" dirty="0">
              <a:solidFill>
                <a:schemeClr val="tx1"/>
              </a:solidFill>
            </a:rPr>
            <a:t>Za porast energetske učinkovitosti</a:t>
          </a:r>
        </a:p>
      </dgm:t>
    </dgm:pt>
    <dgm:pt modelId="{CEF182CA-F474-4FAC-8303-08283C2296CB}" type="parTrans" cxnId="{9B773AC8-2FBE-4FD9-8D62-387D8CE9735C}">
      <dgm:prSet/>
      <dgm:spPr/>
      <dgm:t>
        <a:bodyPr/>
        <a:lstStyle/>
        <a:p>
          <a:endParaRPr lang="en-US" b="1">
            <a:solidFill>
              <a:schemeClr val="tx1"/>
            </a:solidFill>
          </a:endParaRPr>
        </a:p>
      </dgm:t>
    </dgm:pt>
    <dgm:pt modelId="{DA9CB36C-4834-4879-B1B5-9ADA0A846448}" type="sibTrans" cxnId="{9B773AC8-2FBE-4FD9-8D62-387D8CE9735C}">
      <dgm:prSet/>
      <dgm:spPr/>
      <dgm:t>
        <a:bodyPr/>
        <a:lstStyle/>
        <a:p>
          <a:endParaRPr lang="en-US" b="1">
            <a:solidFill>
              <a:schemeClr val="tx1"/>
            </a:solidFill>
          </a:endParaRPr>
        </a:p>
      </dgm:t>
    </dgm:pt>
    <dgm:pt modelId="{01793B87-8FBF-401C-ADAB-92369BDAFC36}">
      <dgm:prSet phldrT="[Text]"/>
      <dgm:spPr/>
      <dgm:t>
        <a:bodyPr/>
        <a:lstStyle/>
        <a:p>
          <a:r>
            <a:rPr lang="hr-HR" b="1" noProof="0" dirty="0">
              <a:solidFill>
                <a:schemeClr val="tx1"/>
              </a:solidFill>
            </a:rPr>
            <a:t>Za poboljšanje održive urbane mobilnosti</a:t>
          </a:r>
        </a:p>
      </dgm:t>
    </dgm:pt>
    <dgm:pt modelId="{1E2AB856-C47A-447E-9E6F-2EB4C62E517D}" type="parTrans" cxnId="{4B132A56-FF5E-40B0-8220-39565B443129}">
      <dgm:prSet/>
      <dgm:spPr/>
      <dgm:t>
        <a:bodyPr/>
        <a:lstStyle/>
        <a:p>
          <a:endParaRPr lang="en-US" b="1">
            <a:solidFill>
              <a:schemeClr val="tx1"/>
            </a:solidFill>
          </a:endParaRPr>
        </a:p>
      </dgm:t>
    </dgm:pt>
    <dgm:pt modelId="{AFEA2C97-A722-4893-A57F-ED4C00722FA8}" type="sibTrans" cxnId="{4B132A56-FF5E-40B0-8220-39565B443129}">
      <dgm:prSet/>
      <dgm:spPr/>
      <dgm:t>
        <a:bodyPr/>
        <a:lstStyle/>
        <a:p>
          <a:endParaRPr lang="en-US" b="1">
            <a:solidFill>
              <a:schemeClr val="tx1"/>
            </a:solidFill>
          </a:endParaRPr>
        </a:p>
      </dgm:t>
    </dgm:pt>
    <dgm:pt modelId="{DF6447A6-B941-49CC-8806-8638B6F8D60E}">
      <dgm:prSet phldrT="[Text]"/>
      <dgm:spPr/>
      <dgm:t>
        <a:bodyPr/>
        <a:lstStyle/>
        <a:p>
          <a:r>
            <a:rPr lang="hr-HR" b="1" noProof="0" dirty="0">
              <a:solidFill>
                <a:schemeClr val="tx1"/>
              </a:solidFill>
            </a:rPr>
            <a:t>Za razvoj kružnog gospodarstva</a:t>
          </a:r>
        </a:p>
      </dgm:t>
    </dgm:pt>
    <dgm:pt modelId="{3AFD5DAF-320C-44A8-8493-A9C9762F7B13}" type="parTrans" cxnId="{F3A1407B-DAA0-4C9A-A885-0721C581F4C3}">
      <dgm:prSet/>
      <dgm:spPr/>
      <dgm:t>
        <a:bodyPr/>
        <a:lstStyle/>
        <a:p>
          <a:endParaRPr lang="en-US" b="1">
            <a:solidFill>
              <a:schemeClr val="tx1"/>
            </a:solidFill>
          </a:endParaRPr>
        </a:p>
      </dgm:t>
    </dgm:pt>
    <dgm:pt modelId="{5359F772-7ED9-42F7-A64C-36965764301C}" type="sibTrans" cxnId="{F3A1407B-DAA0-4C9A-A885-0721C581F4C3}">
      <dgm:prSet/>
      <dgm:spPr/>
      <dgm:t>
        <a:bodyPr/>
        <a:lstStyle/>
        <a:p>
          <a:endParaRPr lang="en-US" b="1">
            <a:solidFill>
              <a:schemeClr val="tx1"/>
            </a:solidFill>
          </a:endParaRPr>
        </a:p>
      </dgm:t>
    </dgm:pt>
    <dgm:pt modelId="{682CABDD-69BC-4D0C-BC5F-B8D35C43CED6}">
      <dgm:prSet phldrT="[Text]"/>
      <dgm:spPr/>
      <dgm:t>
        <a:bodyPr/>
        <a:lstStyle/>
        <a:p>
          <a:r>
            <a:rPr lang="hr-HR" b="1" noProof="0" dirty="0">
              <a:solidFill>
                <a:schemeClr val="tx1"/>
              </a:solidFill>
            </a:rPr>
            <a:t>Za CO</a:t>
          </a:r>
          <a:r>
            <a:rPr lang="hr-HR" b="1" baseline="-25000" noProof="0" dirty="0">
              <a:solidFill>
                <a:schemeClr val="tx1"/>
              </a:solidFill>
            </a:rPr>
            <a:t>2</a:t>
          </a:r>
          <a:r>
            <a:rPr lang="hr-HR" b="1" noProof="0" dirty="0">
              <a:solidFill>
                <a:schemeClr val="tx1"/>
              </a:solidFill>
            </a:rPr>
            <a:t> neutralan razvoj</a:t>
          </a:r>
        </a:p>
      </dgm:t>
    </dgm:pt>
    <dgm:pt modelId="{7225415F-0AF6-43C6-BD0C-6DF6B8A885E2}" type="parTrans" cxnId="{16F6D721-1181-4B3B-A887-8EB571D2593E}">
      <dgm:prSet/>
      <dgm:spPr/>
      <dgm:t>
        <a:bodyPr/>
        <a:lstStyle/>
        <a:p>
          <a:endParaRPr lang="en-US" b="1">
            <a:solidFill>
              <a:schemeClr val="tx1"/>
            </a:solidFill>
          </a:endParaRPr>
        </a:p>
      </dgm:t>
    </dgm:pt>
    <dgm:pt modelId="{666DE8BF-A138-47BE-B055-B72453FBE465}" type="sibTrans" cxnId="{16F6D721-1181-4B3B-A887-8EB571D2593E}">
      <dgm:prSet/>
      <dgm:spPr/>
      <dgm:t>
        <a:bodyPr/>
        <a:lstStyle/>
        <a:p>
          <a:endParaRPr lang="en-US" b="1">
            <a:solidFill>
              <a:schemeClr val="tx1"/>
            </a:solidFill>
          </a:endParaRPr>
        </a:p>
      </dgm:t>
    </dgm:pt>
    <dgm:pt modelId="{1E284D0A-2BB0-4BCD-92E1-5C507714026C}" type="pres">
      <dgm:prSet presAssocID="{4CDDE123-CC19-4DF0-A6F8-74452F9C3802}" presName="Name0" presStyleCnt="0">
        <dgm:presLayoutVars>
          <dgm:chMax/>
          <dgm:chPref/>
          <dgm:dir/>
          <dgm:animLvl val="lvl"/>
        </dgm:presLayoutVars>
      </dgm:prSet>
      <dgm:spPr/>
    </dgm:pt>
    <dgm:pt modelId="{C9EF00B7-FAA5-40C5-9BCF-8237ADD29BC6}" type="pres">
      <dgm:prSet presAssocID="{99D7D0D0-4992-43B3-B9E3-D03C140E662C}" presName="composite" presStyleCnt="0"/>
      <dgm:spPr/>
    </dgm:pt>
    <dgm:pt modelId="{5078375A-E09B-4A82-967B-7721ECEDC748}" type="pres">
      <dgm:prSet presAssocID="{99D7D0D0-4992-43B3-B9E3-D03C140E662C}" presName="Parent1" presStyleLbl="node1" presStyleIdx="0" presStyleCnt="8">
        <dgm:presLayoutVars>
          <dgm:chMax val="1"/>
          <dgm:chPref val="1"/>
          <dgm:bulletEnabled val="1"/>
        </dgm:presLayoutVars>
      </dgm:prSet>
      <dgm:spPr/>
    </dgm:pt>
    <dgm:pt modelId="{165D6A68-C59B-4718-91C8-59D78FDFD548}" type="pres">
      <dgm:prSet presAssocID="{99D7D0D0-4992-43B3-B9E3-D03C140E662C}" presName="Childtext1" presStyleLbl="revTx" presStyleIdx="0" presStyleCnt="4">
        <dgm:presLayoutVars>
          <dgm:chMax val="0"/>
          <dgm:chPref val="0"/>
          <dgm:bulletEnabled val="1"/>
        </dgm:presLayoutVars>
      </dgm:prSet>
      <dgm:spPr/>
    </dgm:pt>
    <dgm:pt modelId="{DD774F70-34A0-46B4-A61F-0FB52823A575}" type="pres">
      <dgm:prSet presAssocID="{99D7D0D0-4992-43B3-B9E3-D03C140E662C}" presName="BalanceSpacing" presStyleCnt="0"/>
      <dgm:spPr/>
    </dgm:pt>
    <dgm:pt modelId="{A39FD843-0095-45FD-BFFD-ACEBD0B372C7}" type="pres">
      <dgm:prSet presAssocID="{99D7D0D0-4992-43B3-B9E3-D03C140E662C}" presName="BalanceSpacing1" presStyleCnt="0"/>
      <dgm:spPr/>
    </dgm:pt>
    <dgm:pt modelId="{DB4A1429-F696-4625-AA26-5173BEC4DB76}" type="pres">
      <dgm:prSet presAssocID="{DA9CB36C-4834-4879-B1B5-9ADA0A846448}" presName="Accent1Text" presStyleLbl="node1" presStyleIdx="1" presStyleCnt="8"/>
      <dgm:spPr/>
    </dgm:pt>
    <dgm:pt modelId="{3C89CAA6-A4D1-4100-94B6-43FBF645C4C5}" type="pres">
      <dgm:prSet presAssocID="{DA9CB36C-4834-4879-B1B5-9ADA0A846448}" presName="spaceBetweenRectangles" presStyleCnt="0"/>
      <dgm:spPr/>
    </dgm:pt>
    <dgm:pt modelId="{9508C27F-11A2-4160-A00C-85A053E0883E}" type="pres">
      <dgm:prSet presAssocID="{01793B87-8FBF-401C-ADAB-92369BDAFC36}" presName="composite" presStyleCnt="0"/>
      <dgm:spPr/>
    </dgm:pt>
    <dgm:pt modelId="{EEBE8420-DD65-4E91-A9DC-36804833238A}" type="pres">
      <dgm:prSet presAssocID="{01793B87-8FBF-401C-ADAB-92369BDAFC36}" presName="Parent1" presStyleLbl="node1" presStyleIdx="2" presStyleCnt="8">
        <dgm:presLayoutVars>
          <dgm:chMax val="1"/>
          <dgm:chPref val="1"/>
          <dgm:bulletEnabled val="1"/>
        </dgm:presLayoutVars>
      </dgm:prSet>
      <dgm:spPr/>
    </dgm:pt>
    <dgm:pt modelId="{29612010-15F8-45B0-8FAD-756016394D22}" type="pres">
      <dgm:prSet presAssocID="{01793B87-8FBF-401C-ADAB-92369BDAFC36}" presName="Childtext1" presStyleLbl="revTx" presStyleIdx="1" presStyleCnt="4">
        <dgm:presLayoutVars>
          <dgm:chMax val="0"/>
          <dgm:chPref val="0"/>
          <dgm:bulletEnabled val="1"/>
        </dgm:presLayoutVars>
      </dgm:prSet>
      <dgm:spPr/>
    </dgm:pt>
    <dgm:pt modelId="{E84343E5-7ED3-4220-AF41-F4D8A0BFD9F9}" type="pres">
      <dgm:prSet presAssocID="{01793B87-8FBF-401C-ADAB-92369BDAFC36}" presName="BalanceSpacing" presStyleCnt="0"/>
      <dgm:spPr/>
    </dgm:pt>
    <dgm:pt modelId="{DB7737A3-AB2E-4F85-BF47-780259086FA9}" type="pres">
      <dgm:prSet presAssocID="{01793B87-8FBF-401C-ADAB-92369BDAFC36}" presName="BalanceSpacing1" presStyleCnt="0"/>
      <dgm:spPr/>
    </dgm:pt>
    <dgm:pt modelId="{667AC7E4-A9E5-4ED5-A748-D35D52CB03F5}" type="pres">
      <dgm:prSet presAssocID="{AFEA2C97-A722-4893-A57F-ED4C00722FA8}" presName="Accent1Text" presStyleLbl="node1" presStyleIdx="3" presStyleCnt="8"/>
      <dgm:spPr/>
    </dgm:pt>
    <dgm:pt modelId="{5BDFD1D3-DDD9-43A2-B4D8-D529485C7461}" type="pres">
      <dgm:prSet presAssocID="{AFEA2C97-A722-4893-A57F-ED4C00722FA8}" presName="spaceBetweenRectangles" presStyleCnt="0"/>
      <dgm:spPr/>
    </dgm:pt>
    <dgm:pt modelId="{658D3F86-3620-470E-8E4D-8D25F0A94A85}" type="pres">
      <dgm:prSet presAssocID="{DF6447A6-B941-49CC-8806-8638B6F8D60E}" presName="composite" presStyleCnt="0"/>
      <dgm:spPr/>
    </dgm:pt>
    <dgm:pt modelId="{59C0D538-7CEF-41BB-A198-3F8F7262B5B1}" type="pres">
      <dgm:prSet presAssocID="{DF6447A6-B941-49CC-8806-8638B6F8D60E}" presName="Parent1" presStyleLbl="node1" presStyleIdx="4" presStyleCnt="8">
        <dgm:presLayoutVars>
          <dgm:chMax val="1"/>
          <dgm:chPref val="1"/>
          <dgm:bulletEnabled val="1"/>
        </dgm:presLayoutVars>
      </dgm:prSet>
      <dgm:spPr/>
    </dgm:pt>
    <dgm:pt modelId="{A4785F7D-C49E-4A04-9EAD-2FD59DFA4A7F}" type="pres">
      <dgm:prSet presAssocID="{DF6447A6-B941-49CC-8806-8638B6F8D60E}" presName="Childtext1" presStyleLbl="revTx" presStyleIdx="2" presStyleCnt="4">
        <dgm:presLayoutVars>
          <dgm:chMax val="0"/>
          <dgm:chPref val="0"/>
          <dgm:bulletEnabled val="1"/>
        </dgm:presLayoutVars>
      </dgm:prSet>
      <dgm:spPr/>
    </dgm:pt>
    <dgm:pt modelId="{E0C175A3-0B1C-41C0-8092-BF8314FF469E}" type="pres">
      <dgm:prSet presAssocID="{DF6447A6-B941-49CC-8806-8638B6F8D60E}" presName="BalanceSpacing" presStyleCnt="0"/>
      <dgm:spPr/>
    </dgm:pt>
    <dgm:pt modelId="{0D60E645-EF7F-41BC-80E6-5CD972C1EB80}" type="pres">
      <dgm:prSet presAssocID="{DF6447A6-B941-49CC-8806-8638B6F8D60E}" presName="BalanceSpacing1" presStyleCnt="0"/>
      <dgm:spPr/>
    </dgm:pt>
    <dgm:pt modelId="{F4B5E87E-BB42-4012-A574-CC4018245757}" type="pres">
      <dgm:prSet presAssocID="{5359F772-7ED9-42F7-A64C-36965764301C}" presName="Accent1Text" presStyleLbl="node1" presStyleIdx="5" presStyleCnt="8"/>
      <dgm:spPr/>
    </dgm:pt>
    <dgm:pt modelId="{A0C04C7E-09D2-4252-83DC-23F9CF57BBC8}" type="pres">
      <dgm:prSet presAssocID="{5359F772-7ED9-42F7-A64C-36965764301C}" presName="spaceBetweenRectangles" presStyleCnt="0"/>
      <dgm:spPr/>
    </dgm:pt>
    <dgm:pt modelId="{5A078902-DA38-4990-81DE-DA92761EBE59}" type="pres">
      <dgm:prSet presAssocID="{682CABDD-69BC-4D0C-BC5F-B8D35C43CED6}" presName="composite" presStyleCnt="0"/>
      <dgm:spPr/>
    </dgm:pt>
    <dgm:pt modelId="{6B83F237-5149-4C93-9BB1-02DE2B4736CF}" type="pres">
      <dgm:prSet presAssocID="{682CABDD-69BC-4D0C-BC5F-B8D35C43CED6}" presName="Parent1" presStyleLbl="node1" presStyleIdx="6" presStyleCnt="8">
        <dgm:presLayoutVars>
          <dgm:chMax val="1"/>
          <dgm:chPref val="1"/>
          <dgm:bulletEnabled val="1"/>
        </dgm:presLayoutVars>
      </dgm:prSet>
      <dgm:spPr/>
    </dgm:pt>
    <dgm:pt modelId="{6CFCFA76-7C88-40CE-8D70-42EAFAD71E1B}" type="pres">
      <dgm:prSet presAssocID="{682CABDD-69BC-4D0C-BC5F-B8D35C43CED6}" presName="Childtext1" presStyleLbl="revTx" presStyleIdx="3" presStyleCnt="4">
        <dgm:presLayoutVars>
          <dgm:chMax val="0"/>
          <dgm:chPref val="0"/>
          <dgm:bulletEnabled val="1"/>
        </dgm:presLayoutVars>
      </dgm:prSet>
      <dgm:spPr/>
    </dgm:pt>
    <dgm:pt modelId="{A728FDA8-0E89-4D3F-9BA9-BE2491442903}" type="pres">
      <dgm:prSet presAssocID="{682CABDD-69BC-4D0C-BC5F-B8D35C43CED6}" presName="BalanceSpacing" presStyleCnt="0"/>
      <dgm:spPr/>
    </dgm:pt>
    <dgm:pt modelId="{01722A57-42F9-4722-99F0-BD249B3B9F51}" type="pres">
      <dgm:prSet presAssocID="{682CABDD-69BC-4D0C-BC5F-B8D35C43CED6}" presName="BalanceSpacing1" presStyleCnt="0"/>
      <dgm:spPr/>
    </dgm:pt>
    <dgm:pt modelId="{2837D0EE-820C-44C2-8156-4951B3EAAF8E}" type="pres">
      <dgm:prSet presAssocID="{666DE8BF-A138-47BE-B055-B72453FBE465}" presName="Accent1Text" presStyleLbl="node1" presStyleIdx="7" presStyleCnt="8"/>
      <dgm:spPr/>
    </dgm:pt>
  </dgm:ptLst>
  <dgm:cxnLst>
    <dgm:cxn modelId="{D4353921-BA75-45AA-9F33-C2BFB1179EDB}" type="presOf" srcId="{682CABDD-69BC-4D0C-BC5F-B8D35C43CED6}" destId="{6B83F237-5149-4C93-9BB1-02DE2B4736CF}" srcOrd="0" destOrd="0" presId="urn:microsoft.com/office/officeart/2008/layout/AlternatingHexagons"/>
    <dgm:cxn modelId="{16F6D721-1181-4B3B-A887-8EB571D2593E}" srcId="{4CDDE123-CC19-4DF0-A6F8-74452F9C3802}" destId="{682CABDD-69BC-4D0C-BC5F-B8D35C43CED6}" srcOrd="3" destOrd="0" parTransId="{7225415F-0AF6-43C6-BD0C-6DF6B8A885E2}" sibTransId="{666DE8BF-A138-47BE-B055-B72453FBE465}"/>
    <dgm:cxn modelId="{5537F85C-4E5F-41E1-98C1-051091D58DDB}" type="presOf" srcId="{99D7D0D0-4992-43B3-B9E3-D03C140E662C}" destId="{5078375A-E09B-4A82-967B-7721ECEDC748}" srcOrd="0" destOrd="0" presId="urn:microsoft.com/office/officeart/2008/layout/AlternatingHexagons"/>
    <dgm:cxn modelId="{4B132A56-FF5E-40B0-8220-39565B443129}" srcId="{4CDDE123-CC19-4DF0-A6F8-74452F9C3802}" destId="{01793B87-8FBF-401C-ADAB-92369BDAFC36}" srcOrd="1" destOrd="0" parTransId="{1E2AB856-C47A-447E-9E6F-2EB4C62E517D}" sibTransId="{AFEA2C97-A722-4893-A57F-ED4C00722FA8}"/>
    <dgm:cxn modelId="{37530258-7E24-44ED-A896-B6DF0CADB6DC}" type="presOf" srcId="{DF6447A6-B941-49CC-8806-8638B6F8D60E}" destId="{59C0D538-7CEF-41BB-A198-3F8F7262B5B1}" srcOrd="0" destOrd="0" presId="urn:microsoft.com/office/officeart/2008/layout/AlternatingHexagons"/>
    <dgm:cxn modelId="{7AA04D7A-F067-4A98-8492-796AC29C19AF}" type="presOf" srcId="{4CDDE123-CC19-4DF0-A6F8-74452F9C3802}" destId="{1E284D0A-2BB0-4BCD-92E1-5C507714026C}" srcOrd="0" destOrd="0" presId="urn:microsoft.com/office/officeart/2008/layout/AlternatingHexagons"/>
    <dgm:cxn modelId="{F3A1407B-DAA0-4C9A-A885-0721C581F4C3}" srcId="{4CDDE123-CC19-4DF0-A6F8-74452F9C3802}" destId="{DF6447A6-B941-49CC-8806-8638B6F8D60E}" srcOrd="2" destOrd="0" parTransId="{3AFD5DAF-320C-44A8-8493-A9C9762F7B13}" sibTransId="{5359F772-7ED9-42F7-A64C-36965764301C}"/>
    <dgm:cxn modelId="{9D21898F-B17D-4CAC-BBFA-755976A5DC24}" type="presOf" srcId="{666DE8BF-A138-47BE-B055-B72453FBE465}" destId="{2837D0EE-820C-44C2-8156-4951B3EAAF8E}" srcOrd="0" destOrd="0" presId="urn:microsoft.com/office/officeart/2008/layout/AlternatingHexagons"/>
    <dgm:cxn modelId="{67BC1397-E350-496B-8D5C-D96A3E8EA956}" type="presOf" srcId="{5359F772-7ED9-42F7-A64C-36965764301C}" destId="{F4B5E87E-BB42-4012-A574-CC4018245757}" srcOrd="0" destOrd="0" presId="urn:microsoft.com/office/officeart/2008/layout/AlternatingHexagons"/>
    <dgm:cxn modelId="{1DE2379F-9F23-4D8C-BC46-BDF010474C32}" type="presOf" srcId="{01793B87-8FBF-401C-ADAB-92369BDAFC36}" destId="{EEBE8420-DD65-4E91-A9DC-36804833238A}" srcOrd="0" destOrd="0" presId="urn:microsoft.com/office/officeart/2008/layout/AlternatingHexagons"/>
    <dgm:cxn modelId="{93D8FDA6-6B68-4B35-93DC-416B378F336A}" type="presOf" srcId="{AFEA2C97-A722-4893-A57F-ED4C00722FA8}" destId="{667AC7E4-A9E5-4ED5-A748-D35D52CB03F5}" srcOrd="0" destOrd="0" presId="urn:microsoft.com/office/officeart/2008/layout/AlternatingHexagons"/>
    <dgm:cxn modelId="{9B773AC8-2FBE-4FD9-8D62-387D8CE9735C}" srcId="{4CDDE123-CC19-4DF0-A6F8-74452F9C3802}" destId="{99D7D0D0-4992-43B3-B9E3-D03C140E662C}" srcOrd="0" destOrd="0" parTransId="{CEF182CA-F474-4FAC-8303-08283C2296CB}" sibTransId="{DA9CB36C-4834-4879-B1B5-9ADA0A846448}"/>
    <dgm:cxn modelId="{7E23F2F8-8F9A-4D67-B511-32C8FC07C136}" type="presOf" srcId="{DA9CB36C-4834-4879-B1B5-9ADA0A846448}" destId="{DB4A1429-F696-4625-AA26-5173BEC4DB76}" srcOrd="0" destOrd="0" presId="urn:microsoft.com/office/officeart/2008/layout/AlternatingHexagons"/>
    <dgm:cxn modelId="{2209A563-F7B9-4C4F-A003-6A96FEABDF8F}" type="presParOf" srcId="{1E284D0A-2BB0-4BCD-92E1-5C507714026C}" destId="{C9EF00B7-FAA5-40C5-9BCF-8237ADD29BC6}" srcOrd="0" destOrd="0" presId="urn:microsoft.com/office/officeart/2008/layout/AlternatingHexagons"/>
    <dgm:cxn modelId="{206FA0F3-964D-4C2D-B653-79CBE9B15C77}" type="presParOf" srcId="{C9EF00B7-FAA5-40C5-9BCF-8237ADD29BC6}" destId="{5078375A-E09B-4A82-967B-7721ECEDC748}" srcOrd="0" destOrd="0" presId="urn:microsoft.com/office/officeart/2008/layout/AlternatingHexagons"/>
    <dgm:cxn modelId="{B94E1798-6E8C-41DE-8196-E417417432C7}" type="presParOf" srcId="{C9EF00B7-FAA5-40C5-9BCF-8237ADD29BC6}" destId="{165D6A68-C59B-4718-91C8-59D78FDFD548}" srcOrd="1" destOrd="0" presId="urn:microsoft.com/office/officeart/2008/layout/AlternatingHexagons"/>
    <dgm:cxn modelId="{F60551EF-A14C-4289-9C06-EC3884EB36D1}" type="presParOf" srcId="{C9EF00B7-FAA5-40C5-9BCF-8237ADD29BC6}" destId="{DD774F70-34A0-46B4-A61F-0FB52823A575}" srcOrd="2" destOrd="0" presId="urn:microsoft.com/office/officeart/2008/layout/AlternatingHexagons"/>
    <dgm:cxn modelId="{D1088C8D-F310-4474-B18B-5978FE08C4EA}" type="presParOf" srcId="{C9EF00B7-FAA5-40C5-9BCF-8237ADD29BC6}" destId="{A39FD843-0095-45FD-BFFD-ACEBD0B372C7}" srcOrd="3" destOrd="0" presId="urn:microsoft.com/office/officeart/2008/layout/AlternatingHexagons"/>
    <dgm:cxn modelId="{E1F4B689-E65C-4B99-86A8-E3ABEB980AB3}" type="presParOf" srcId="{C9EF00B7-FAA5-40C5-9BCF-8237ADD29BC6}" destId="{DB4A1429-F696-4625-AA26-5173BEC4DB76}" srcOrd="4" destOrd="0" presId="urn:microsoft.com/office/officeart/2008/layout/AlternatingHexagons"/>
    <dgm:cxn modelId="{7DB18434-C4EC-4B7E-907B-110337B058DD}" type="presParOf" srcId="{1E284D0A-2BB0-4BCD-92E1-5C507714026C}" destId="{3C89CAA6-A4D1-4100-94B6-43FBF645C4C5}" srcOrd="1" destOrd="0" presId="urn:microsoft.com/office/officeart/2008/layout/AlternatingHexagons"/>
    <dgm:cxn modelId="{B04C4084-1782-4C3D-A0EF-233D163A5757}" type="presParOf" srcId="{1E284D0A-2BB0-4BCD-92E1-5C507714026C}" destId="{9508C27F-11A2-4160-A00C-85A053E0883E}" srcOrd="2" destOrd="0" presId="urn:microsoft.com/office/officeart/2008/layout/AlternatingHexagons"/>
    <dgm:cxn modelId="{4203AD8B-A3C7-48A3-AAAD-E0B81F7884EF}" type="presParOf" srcId="{9508C27F-11A2-4160-A00C-85A053E0883E}" destId="{EEBE8420-DD65-4E91-A9DC-36804833238A}" srcOrd="0" destOrd="0" presId="urn:microsoft.com/office/officeart/2008/layout/AlternatingHexagons"/>
    <dgm:cxn modelId="{601536BB-D10A-4DAB-B748-D09E7497AFB9}" type="presParOf" srcId="{9508C27F-11A2-4160-A00C-85A053E0883E}" destId="{29612010-15F8-45B0-8FAD-756016394D22}" srcOrd="1" destOrd="0" presId="urn:microsoft.com/office/officeart/2008/layout/AlternatingHexagons"/>
    <dgm:cxn modelId="{AD5FE895-8F48-496C-965C-09C475F312D4}" type="presParOf" srcId="{9508C27F-11A2-4160-A00C-85A053E0883E}" destId="{E84343E5-7ED3-4220-AF41-F4D8A0BFD9F9}" srcOrd="2" destOrd="0" presId="urn:microsoft.com/office/officeart/2008/layout/AlternatingHexagons"/>
    <dgm:cxn modelId="{BB9F795B-46E5-49CC-9D17-CB40457D42CC}" type="presParOf" srcId="{9508C27F-11A2-4160-A00C-85A053E0883E}" destId="{DB7737A3-AB2E-4F85-BF47-780259086FA9}" srcOrd="3" destOrd="0" presId="urn:microsoft.com/office/officeart/2008/layout/AlternatingHexagons"/>
    <dgm:cxn modelId="{E46427B1-24C5-46FE-A830-47F87DD3E65E}" type="presParOf" srcId="{9508C27F-11A2-4160-A00C-85A053E0883E}" destId="{667AC7E4-A9E5-4ED5-A748-D35D52CB03F5}" srcOrd="4" destOrd="0" presId="urn:microsoft.com/office/officeart/2008/layout/AlternatingHexagons"/>
    <dgm:cxn modelId="{DDE844F7-239C-487C-9312-1ACFA80E4D5A}" type="presParOf" srcId="{1E284D0A-2BB0-4BCD-92E1-5C507714026C}" destId="{5BDFD1D3-DDD9-43A2-B4D8-D529485C7461}" srcOrd="3" destOrd="0" presId="urn:microsoft.com/office/officeart/2008/layout/AlternatingHexagons"/>
    <dgm:cxn modelId="{7BE26772-A41D-4BD3-A3D6-9CFD5AE68B5D}" type="presParOf" srcId="{1E284D0A-2BB0-4BCD-92E1-5C507714026C}" destId="{658D3F86-3620-470E-8E4D-8D25F0A94A85}" srcOrd="4" destOrd="0" presId="urn:microsoft.com/office/officeart/2008/layout/AlternatingHexagons"/>
    <dgm:cxn modelId="{D583E65C-FD0F-4BE3-9393-0AE7AF7C9874}" type="presParOf" srcId="{658D3F86-3620-470E-8E4D-8D25F0A94A85}" destId="{59C0D538-7CEF-41BB-A198-3F8F7262B5B1}" srcOrd="0" destOrd="0" presId="urn:microsoft.com/office/officeart/2008/layout/AlternatingHexagons"/>
    <dgm:cxn modelId="{7497498E-CDF1-4EBA-B8EB-3DE25CB203BF}" type="presParOf" srcId="{658D3F86-3620-470E-8E4D-8D25F0A94A85}" destId="{A4785F7D-C49E-4A04-9EAD-2FD59DFA4A7F}" srcOrd="1" destOrd="0" presId="urn:microsoft.com/office/officeart/2008/layout/AlternatingHexagons"/>
    <dgm:cxn modelId="{A98D3ADA-1298-4D8A-85C1-4309E1D5C3BE}" type="presParOf" srcId="{658D3F86-3620-470E-8E4D-8D25F0A94A85}" destId="{E0C175A3-0B1C-41C0-8092-BF8314FF469E}" srcOrd="2" destOrd="0" presId="urn:microsoft.com/office/officeart/2008/layout/AlternatingHexagons"/>
    <dgm:cxn modelId="{15AA0A33-1B17-48C1-9A58-B8439374AF6B}" type="presParOf" srcId="{658D3F86-3620-470E-8E4D-8D25F0A94A85}" destId="{0D60E645-EF7F-41BC-80E6-5CD972C1EB80}" srcOrd="3" destOrd="0" presId="urn:microsoft.com/office/officeart/2008/layout/AlternatingHexagons"/>
    <dgm:cxn modelId="{1F0237A4-B82E-4950-8ABD-13B78D06A185}" type="presParOf" srcId="{658D3F86-3620-470E-8E4D-8D25F0A94A85}" destId="{F4B5E87E-BB42-4012-A574-CC4018245757}" srcOrd="4" destOrd="0" presId="urn:microsoft.com/office/officeart/2008/layout/AlternatingHexagons"/>
    <dgm:cxn modelId="{F9FC3D6A-DFF6-4BDD-8F8D-B8B6562B21AA}" type="presParOf" srcId="{1E284D0A-2BB0-4BCD-92E1-5C507714026C}" destId="{A0C04C7E-09D2-4252-83DC-23F9CF57BBC8}" srcOrd="5" destOrd="0" presId="urn:microsoft.com/office/officeart/2008/layout/AlternatingHexagons"/>
    <dgm:cxn modelId="{7F47A159-8FFC-47B6-B3E6-7E55DC2CB801}" type="presParOf" srcId="{1E284D0A-2BB0-4BCD-92E1-5C507714026C}" destId="{5A078902-DA38-4990-81DE-DA92761EBE59}" srcOrd="6" destOrd="0" presId="urn:microsoft.com/office/officeart/2008/layout/AlternatingHexagons"/>
    <dgm:cxn modelId="{EA587A4C-91C9-4F93-81AB-87E722B5B1D0}" type="presParOf" srcId="{5A078902-DA38-4990-81DE-DA92761EBE59}" destId="{6B83F237-5149-4C93-9BB1-02DE2B4736CF}" srcOrd="0" destOrd="0" presId="urn:microsoft.com/office/officeart/2008/layout/AlternatingHexagons"/>
    <dgm:cxn modelId="{961BE562-45EF-4A30-B002-C5918DF34057}" type="presParOf" srcId="{5A078902-DA38-4990-81DE-DA92761EBE59}" destId="{6CFCFA76-7C88-40CE-8D70-42EAFAD71E1B}" srcOrd="1" destOrd="0" presId="urn:microsoft.com/office/officeart/2008/layout/AlternatingHexagons"/>
    <dgm:cxn modelId="{B63DC282-5DD3-417A-9D46-7E7F33F9F310}" type="presParOf" srcId="{5A078902-DA38-4990-81DE-DA92761EBE59}" destId="{A728FDA8-0E89-4D3F-9BA9-BE2491442903}" srcOrd="2" destOrd="0" presId="urn:microsoft.com/office/officeart/2008/layout/AlternatingHexagons"/>
    <dgm:cxn modelId="{08BCDCF4-FEAA-46AD-815C-E97B17F67088}" type="presParOf" srcId="{5A078902-DA38-4990-81DE-DA92761EBE59}" destId="{01722A57-42F9-4722-99F0-BD249B3B9F51}" srcOrd="3" destOrd="0" presId="urn:microsoft.com/office/officeart/2008/layout/AlternatingHexagons"/>
    <dgm:cxn modelId="{739E7B05-10AF-4DF7-BF8A-1AD3BB706A1F}" type="presParOf" srcId="{5A078902-DA38-4990-81DE-DA92761EBE59}" destId="{2837D0EE-820C-44C2-8156-4951B3EAAF8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495C33-BE19-4160-AC2A-D067C3CFCDAD}" type="doc">
      <dgm:prSet loTypeId="urn:microsoft.com/office/officeart/2005/8/layout/radial4" loCatId="relationship" qsTypeId="urn:microsoft.com/office/officeart/2005/8/quickstyle/simple1" qsCatId="simple" csTypeId="urn:microsoft.com/office/officeart/2005/8/colors/accent6_4" csCatId="accent6" phldr="1"/>
      <dgm:spPr/>
      <dgm:t>
        <a:bodyPr/>
        <a:lstStyle/>
        <a:p>
          <a:endParaRPr lang="hr-HR"/>
        </a:p>
      </dgm:t>
    </dgm:pt>
    <dgm:pt modelId="{C9CD7EE2-93E3-4B77-AFE4-B352E2B3EBDA}">
      <dgm:prSet phldrT="[Text]"/>
      <dgm:spPr/>
      <dgm:t>
        <a:bodyPr/>
        <a:lstStyle/>
        <a:p>
          <a:r>
            <a:rPr lang="hr-HR" dirty="0" err="1">
              <a:latin typeface="华文黑体"/>
            </a:rPr>
            <a:t>ZeJN</a:t>
          </a:r>
          <a:endParaRPr lang="hr-HR" dirty="0">
            <a:latin typeface="华文黑体"/>
          </a:endParaRPr>
        </a:p>
      </dgm:t>
    </dgm:pt>
    <dgm:pt modelId="{3674C37A-26B8-4DA6-B00A-5A693CAF5B79}" type="parTrans" cxnId="{D87C4433-545E-478D-85ED-43BCD8367804}">
      <dgm:prSet/>
      <dgm:spPr/>
      <dgm:t>
        <a:bodyPr/>
        <a:lstStyle/>
        <a:p>
          <a:endParaRPr lang="hr-HR">
            <a:solidFill>
              <a:schemeClr val="tx1"/>
            </a:solidFill>
            <a:latin typeface="华文黑体"/>
          </a:endParaRPr>
        </a:p>
      </dgm:t>
    </dgm:pt>
    <dgm:pt modelId="{0C080194-BE54-4425-B0F9-A0BAB2FF2EDA}" type="sibTrans" cxnId="{D87C4433-545E-478D-85ED-43BCD8367804}">
      <dgm:prSet/>
      <dgm:spPr/>
      <dgm:t>
        <a:bodyPr/>
        <a:lstStyle/>
        <a:p>
          <a:endParaRPr lang="hr-HR">
            <a:solidFill>
              <a:schemeClr val="tx1"/>
            </a:solidFill>
            <a:latin typeface="华文黑体"/>
          </a:endParaRPr>
        </a:p>
      </dgm:t>
    </dgm:pt>
    <dgm:pt modelId="{800AA2FA-37D8-45C4-B683-EBC9D1B4B2D6}">
      <dgm:prSet phldrT="[Text]"/>
      <dgm:spPr/>
      <dgm:t>
        <a:bodyPr/>
        <a:lstStyle/>
        <a:p>
          <a:r>
            <a:rPr lang="hr-HR">
              <a:latin typeface="华文黑体"/>
            </a:rPr>
            <a:t>Cijena</a:t>
          </a:r>
          <a:endParaRPr lang="hr-HR" dirty="0">
            <a:latin typeface="华文黑体"/>
          </a:endParaRPr>
        </a:p>
      </dgm:t>
    </dgm:pt>
    <dgm:pt modelId="{8826A25D-3A4E-4470-A97D-43906FEE4631}" type="parTrans" cxnId="{E1C50A90-A06B-4C4C-8CCC-B2C57C230412}">
      <dgm:prSet/>
      <dgm:spPr/>
      <dgm:t>
        <a:bodyPr/>
        <a:lstStyle/>
        <a:p>
          <a:endParaRPr lang="hr-HR">
            <a:solidFill>
              <a:schemeClr val="tx1"/>
            </a:solidFill>
            <a:latin typeface="华文黑体"/>
          </a:endParaRPr>
        </a:p>
      </dgm:t>
    </dgm:pt>
    <dgm:pt modelId="{2401D062-8574-4316-A3D9-0541C419A03C}" type="sibTrans" cxnId="{E1C50A90-A06B-4C4C-8CCC-B2C57C230412}">
      <dgm:prSet/>
      <dgm:spPr/>
      <dgm:t>
        <a:bodyPr/>
        <a:lstStyle/>
        <a:p>
          <a:endParaRPr lang="hr-HR">
            <a:solidFill>
              <a:schemeClr val="tx1"/>
            </a:solidFill>
            <a:latin typeface="华文黑体"/>
          </a:endParaRPr>
        </a:p>
      </dgm:t>
    </dgm:pt>
    <dgm:pt modelId="{161E2B1E-A3EF-42D5-8190-770114423DEC}">
      <dgm:prSet phldrT="[Text]"/>
      <dgm:spPr/>
      <dgm:t>
        <a:bodyPr/>
        <a:lstStyle/>
        <a:p>
          <a:r>
            <a:rPr lang="hr-HR">
              <a:latin typeface="华文黑体"/>
            </a:rPr>
            <a:t>Funkcionalne karakteristike</a:t>
          </a:r>
          <a:endParaRPr lang="hr-HR" dirty="0">
            <a:latin typeface="华文黑体"/>
          </a:endParaRPr>
        </a:p>
      </dgm:t>
    </dgm:pt>
    <dgm:pt modelId="{C1378209-4AE7-4CC3-87AE-92F95B3C7B7C}" type="parTrans" cxnId="{DC84A7F2-23CA-41CB-844D-3B7F3C24D366}">
      <dgm:prSet/>
      <dgm:spPr/>
      <dgm:t>
        <a:bodyPr/>
        <a:lstStyle/>
        <a:p>
          <a:endParaRPr lang="hr-HR">
            <a:solidFill>
              <a:schemeClr val="tx1"/>
            </a:solidFill>
            <a:latin typeface="华文黑体"/>
          </a:endParaRPr>
        </a:p>
      </dgm:t>
    </dgm:pt>
    <dgm:pt modelId="{9E112FDC-9572-4F5A-9198-9AC3E2B4F6C1}" type="sibTrans" cxnId="{DC84A7F2-23CA-41CB-844D-3B7F3C24D366}">
      <dgm:prSet/>
      <dgm:spPr/>
      <dgm:t>
        <a:bodyPr/>
        <a:lstStyle/>
        <a:p>
          <a:endParaRPr lang="hr-HR">
            <a:solidFill>
              <a:schemeClr val="tx1"/>
            </a:solidFill>
            <a:latin typeface="华文黑体"/>
          </a:endParaRPr>
        </a:p>
      </dgm:t>
    </dgm:pt>
    <dgm:pt modelId="{C6D5CF25-C2D8-487E-93D9-264AB964DD38}">
      <dgm:prSet phldrT="[Text]"/>
      <dgm:spPr/>
      <dgm:t>
        <a:bodyPr/>
        <a:lstStyle/>
        <a:p>
          <a:r>
            <a:rPr lang="hr-HR">
              <a:latin typeface="华文黑体"/>
            </a:rPr>
            <a:t>Elementi ugovora</a:t>
          </a:r>
          <a:endParaRPr lang="hr-HR" dirty="0">
            <a:latin typeface="华文黑体"/>
          </a:endParaRPr>
        </a:p>
      </dgm:t>
    </dgm:pt>
    <dgm:pt modelId="{5FC7F84A-F24B-489B-9981-B8DC4EC801CB}" type="parTrans" cxnId="{6B3DC777-AB42-47F3-89FF-8252D2EDB60D}">
      <dgm:prSet/>
      <dgm:spPr/>
      <dgm:t>
        <a:bodyPr/>
        <a:lstStyle/>
        <a:p>
          <a:endParaRPr lang="hr-HR">
            <a:solidFill>
              <a:schemeClr val="tx1"/>
            </a:solidFill>
            <a:latin typeface="华文黑体"/>
          </a:endParaRPr>
        </a:p>
      </dgm:t>
    </dgm:pt>
    <dgm:pt modelId="{D875C961-41D2-48D9-8C2C-3C8810DD2149}" type="sibTrans" cxnId="{6B3DC777-AB42-47F3-89FF-8252D2EDB60D}">
      <dgm:prSet/>
      <dgm:spPr/>
      <dgm:t>
        <a:bodyPr/>
        <a:lstStyle/>
        <a:p>
          <a:endParaRPr lang="hr-HR">
            <a:solidFill>
              <a:schemeClr val="tx1"/>
            </a:solidFill>
            <a:latin typeface="华文黑体"/>
          </a:endParaRPr>
        </a:p>
      </dgm:t>
    </dgm:pt>
    <dgm:pt modelId="{EF47DF5B-21FB-4714-8F18-A333A972E6AB}">
      <dgm:prSet phldrT="[Text]"/>
      <dgm:spPr/>
      <dgm:t>
        <a:bodyPr/>
        <a:lstStyle/>
        <a:p>
          <a:r>
            <a:rPr lang="hr-HR">
              <a:latin typeface="华文黑体"/>
            </a:rPr>
            <a:t>Uvjeti isporuke</a:t>
          </a:r>
          <a:endParaRPr lang="hr-HR" dirty="0">
            <a:latin typeface="华文黑体"/>
          </a:endParaRPr>
        </a:p>
      </dgm:t>
    </dgm:pt>
    <dgm:pt modelId="{EDDED296-32E8-4AE9-862B-0475244E6D82}" type="parTrans" cxnId="{E36D9D00-0D91-46FA-BCB5-9B8C8C1E8721}">
      <dgm:prSet/>
      <dgm:spPr/>
      <dgm:t>
        <a:bodyPr/>
        <a:lstStyle/>
        <a:p>
          <a:endParaRPr lang="hr-HR">
            <a:solidFill>
              <a:schemeClr val="tx1"/>
            </a:solidFill>
            <a:latin typeface="华文黑体"/>
          </a:endParaRPr>
        </a:p>
      </dgm:t>
    </dgm:pt>
    <dgm:pt modelId="{7F6923CE-A9DE-4E93-826D-F0E800E2EB5F}" type="sibTrans" cxnId="{E36D9D00-0D91-46FA-BCB5-9B8C8C1E8721}">
      <dgm:prSet/>
      <dgm:spPr/>
      <dgm:t>
        <a:bodyPr/>
        <a:lstStyle/>
        <a:p>
          <a:endParaRPr lang="hr-HR">
            <a:solidFill>
              <a:schemeClr val="tx1"/>
            </a:solidFill>
            <a:latin typeface="华文黑体"/>
          </a:endParaRPr>
        </a:p>
      </dgm:t>
    </dgm:pt>
    <dgm:pt modelId="{52056DC2-7D4B-4DA4-818A-3EB3026CABD3}">
      <dgm:prSet phldrT="[Text]"/>
      <dgm:spPr/>
      <dgm:t>
        <a:bodyPr/>
        <a:lstStyle/>
        <a:p>
          <a:r>
            <a:rPr lang="hr-HR" dirty="0">
              <a:latin typeface="华文黑体"/>
            </a:rPr>
            <a:t>Zelena mjerila</a:t>
          </a:r>
        </a:p>
      </dgm:t>
    </dgm:pt>
    <dgm:pt modelId="{38C02A32-3052-4E58-863D-B88DD924B278}" type="parTrans" cxnId="{8EC58E57-EDC0-4978-BC17-48717032F2B6}">
      <dgm:prSet/>
      <dgm:spPr/>
      <dgm:t>
        <a:bodyPr/>
        <a:lstStyle/>
        <a:p>
          <a:endParaRPr lang="hr-HR">
            <a:solidFill>
              <a:schemeClr val="tx1"/>
            </a:solidFill>
            <a:latin typeface="华文黑体"/>
          </a:endParaRPr>
        </a:p>
      </dgm:t>
    </dgm:pt>
    <dgm:pt modelId="{744C1009-0822-482B-A446-02409F2019FA}" type="sibTrans" cxnId="{8EC58E57-EDC0-4978-BC17-48717032F2B6}">
      <dgm:prSet/>
      <dgm:spPr/>
      <dgm:t>
        <a:bodyPr/>
        <a:lstStyle/>
        <a:p>
          <a:endParaRPr lang="hr-HR">
            <a:solidFill>
              <a:schemeClr val="tx1"/>
            </a:solidFill>
            <a:latin typeface="华文黑体"/>
          </a:endParaRPr>
        </a:p>
      </dgm:t>
    </dgm:pt>
    <dgm:pt modelId="{D2273F62-0018-4561-83A5-C80C92129903}" type="pres">
      <dgm:prSet presAssocID="{7C495C33-BE19-4160-AC2A-D067C3CFCDAD}" presName="cycle" presStyleCnt="0">
        <dgm:presLayoutVars>
          <dgm:chMax val="1"/>
          <dgm:dir/>
          <dgm:animLvl val="ctr"/>
          <dgm:resizeHandles val="exact"/>
        </dgm:presLayoutVars>
      </dgm:prSet>
      <dgm:spPr/>
    </dgm:pt>
    <dgm:pt modelId="{0BC6930C-F437-4B17-B2EB-1AE1E6957B49}" type="pres">
      <dgm:prSet presAssocID="{C9CD7EE2-93E3-4B77-AFE4-B352E2B3EBDA}" presName="centerShape" presStyleLbl="node0" presStyleIdx="0" presStyleCnt="1"/>
      <dgm:spPr/>
    </dgm:pt>
    <dgm:pt modelId="{1CC24F23-4B8B-4DA7-91F3-0C3978623256}" type="pres">
      <dgm:prSet presAssocID="{8826A25D-3A4E-4470-A97D-43906FEE4631}" presName="parTrans" presStyleLbl="bgSibTrans2D1" presStyleIdx="0" presStyleCnt="5"/>
      <dgm:spPr/>
    </dgm:pt>
    <dgm:pt modelId="{17B66E58-B956-40CC-BF3F-0F46C006B698}" type="pres">
      <dgm:prSet presAssocID="{800AA2FA-37D8-45C4-B683-EBC9D1B4B2D6}" presName="node" presStyleLbl="node1" presStyleIdx="0" presStyleCnt="5">
        <dgm:presLayoutVars>
          <dgm:bulletEnabled val="1"/>
        </dgm:presLayoutVars>
      </dgm:prSet>
      <dgm:spPr/>
    </dgm:pt>
    <dgm:pt modelId="{37D4C7D8-CCC9-4A57-9E49-27FC141A6FBA}" type="pres">
      <dgm:prSet presAssocID="{C1378209-4AE7-4CC3-87AE-92F95B3C7B7C}" presName="parTrans" presStyleLbl="bgSibTrans2D1" presStyleIdx="1" presStyleCnt="5"/>
      <dgm:spPr/>
    </dgm:pt>
    <dgm:pt modelId="{5C76625D-4C07-415F-A36E-1C8121FE777D}" type="pres">
      <dgm:prSet presAssocID="{161E2B1E-A3EF-42D5-8190-770114423DEC}" presName="node" presStyleLbl="node1" presStyleIdx="1" presStyleCnt="5">
        <dgm:presLayoutVars>
          <dgm:bulletEnabled val="1"/>
        </dgm:presLayoutVars>
      </dgm:prSet>
      <dgm:spPr/>
    </dgm:pt>
    <dgm:pt modelId="{F4AB63A3-2492-440F-9DA4-F41D71F36F72}" type="pres">
      <dgm:prSet presAssocID="{5FC7F84A-F24B-489B-9981-B8DC4EC801CB}" presName="parTrans" presStyleLbl="bgSibTrans2D1" presStyleIdx="2" presStyleCnt="5"/>
      <dgm:spPr/>
    </dgm:pt>
    <dgm:pt modelId="{7E164735-6303-46A0-92F2-D785D619BC5B}" type="pres">
      <dgm:prSet presAssocID="{C6D5CF25-C2D8-487E-93D9-264AB964DD38}" presName="node" presStyleLbl="node1" presStyleIdx="2" presStyleCnt="5">
        <dgm:presLayoutVars>
          <dgm:bulletEnabled val="1"/>
        </dgm:presLayoutVars>
      </dgm:prSet>
      <dgm:spPr/>
    </dgm:pt>
    <dgm:pt modelId="{855DBC82-1F18-46A6-AC3B-2C5F1F0E381E}" type="pres">
      <dgm:prSet presAssocID="{EDDED296-32E8-4AE9-862B-0475244E6D82}" presName="parTrans" presStyleLbl="bgSibTrans2D1" presStyleIdx="3" presStyleCnt="5"/>
      <dgm:spPr/>
    </dgm:pt>
    <dgm:pt modelId="{A2F043CD-5086-43EF-898F-2D2409CED219}" type="pres">
      <dgm:prSet presAssocID="{EF47DF5B-21FB-4714-8F18-A333A972E6AB}" presName="node" presStyleLbl="node1" presStyleIdx="3" presStyleCnt="5">
        <dgm:presLayoutVars>
          <dgm:bulletEnabled val="1"/>
        </dgm:presLayoutVars>
      </dgm:prSet>
      <dgm:spPr/>
    </dgm:pt>
    <dgm:pt modelId="{5ACCA136-5144-4A03-B7B2-9B94ABDAA10A}" type="pres">
      <dgm:prSet presAssocID="{38C02A32-3052-4E58-863D-B88DD924B278}" presName="parTrans" presStyleLbl="bgSibTrans2D1" presStyleIdx="4" presStyleCnt="5"/>
      <dgm:spPr/>
    </dgm:pt>
    <dgm:pt modelId="{4956DE87-08BC-43B1-9427-6B4D18B8BC7F}" type="pres">
      <dgm:prSet presAssocID="{52056DC2-7D4B-4DA4-818A-3EB3026CABD3}" presName="node" presStyleLbl="node1" presStyleIdx="4" presStyleCnt="5">
        <dgm:presLayoutVars>
          <dgm:bulletEnabled val="1"/>
        </dgm:presLayoutVars>
      </dgm:prSet>
      <dgm:spPr/>
    </dgm:pt>
  </dgm:ptLst>
  <dgm:cxnLst>
    <dgm:cxn modelId="{E36D9D00-0D91-46FA-BCB5-9B8C8C1E8721}" srcId="{C9CD7EE2-93E3-4B77-AFE4-B352E2B3EBDA}" destId="{EF47DF5B-21FB-4714-8F18-A333A972E6AB}" srcOrd="3" destOrd="0" parTransId="{EDDED296-32E8-4AE9-862B-0475244E6D82}" sibTransId="{7F6923CE-A9DE-4E93-826D-F0E800E2EB5F}"/>
    <dgm:cxn modelId="{76D7C710-C981-42AD-B317-9D9E539E74B7}" type="presOf" srcId="{C6D5CF25-C2D8-487E-93D9-264AB964DD38}" destId="{7E164735-6303-46A0-92F2-D785D619BC5B}" srcOrd="0" destOrd="0" presId="urn:microsoft.com/office/officeart/2005/8/layout/radial4"/>
    <dgm:cxn modelId="{A10EE218-DBDD-426E-AF8C-0AA84E7EB5DE}" type="presOf" srcId="{7C495C33-BE19-4160-AC2A-D067C3CFCDAD}" destId="{D2273F62-0018-4561-83A5-C80C92129903}" srcOrd="0" destOrd="0" presId="urn:microsoft.com/office/officeart/2005/8/layout/radial4"/>
    <dgm:cxn modelId="{D87C4433-545E-478D-85ED-43BCD8367804}" srcId="{7C495C33-BE19-4160-AC2A-D067C3CFCDAD}" destId="{C9CD7EE2-93E3-4B77-AFE4-B352E2B3EBDA}" srcOrd="0" destOrd="0" parTransId="{3674C37A-26B8-4DA6-B00A-5A693CAF5B79}" sibTransId="{0C080194-BE54-4425-B0F9-A0BAB2FF2EDA}"/>
    <dgm:cxn modelId="{BD3A6A36-65A7-4693-901E-6DFE6927E222}" type="presOf" srcId="{EF47DF5B-21FB-4714-8F18-A333A972E6AB}" destId="{A2F043CD-5086-43EF-898F-2D2409CED219}" srcOrd="0" destOrd="0" presId="urn:microsoft.com/office/officeart/2005/8/layout/radial4"/>
    <dgm:cxn modelId="{089F2C43-B15F-454D-90B8-11C8E3C41053}" type="presOf" srcId="{800AA2FA-37D8-45C4-B683-EBC9D1B4B2D6}" destId="{17B66E58-B956-40CC-BF3F-0F46C006B698}" srcOrd="0" destOrd="0" presId="urn:microsoft.com/office/officeart/2005/8/layout/radial4"/>
    <dgm:cxn modelId="{D377D264-7A17-4CEC-BF33-52ED5ADAD2E6}" type="presOf" srcId="{C1378209-4AE7-4CC3-87AE-92F95B3C7B7C}" destId="{37D4C7D8-CCC9-4A57-9E49-27FC141A6FBA}" srcOrd="0" destOrd="0" presId="urn:microsoft.com/office/officeart/2005/8/layout/radial4"/>
    <dgm:cxn modelId="{F351DF55-419C-4879-A1DE-B4E63E9EC211}" type="presOf" srcId="{52056DC2-7D4B-4DA4-818A-3EB3026CABD3}" destId="{4956DE87-08BC-43B1-9427-6B4D18B8BC7F}" srcOrd="0" destOrd="0" presId="urn:microsoft.com/office/officeart/2005/8/layout/radial4"/>
    <dgm:cxn modelId="{8EC58E57-EDC0-4978-BC17-48717032F2B6}" srcId="{C9CD7EE2-93E3-4B77-AFE4-B352E2B3EBDA}" destId="{52056DC2-7D4B-4DA4-818A-3EB3026CABD3}" srcOrd="4" destOrd="0" parTransId="{38C02A32-3052-4E58-863D-B88DD924B278}" sibTransId="{744C1009-0822-482B-A446-02409F2019FA}"/>
    <dgm:cxn modelId="{6B3DC777-AB42-47F3-89FF-8252D2EDB60D}" srcId="{C9CD7EE2-93E3-4B77-AFE4-B352E2B3EBDA}" destId="{C6D5CF25-C2D8-487E-93D9-264AB964DD38}" srcOrd="2" destOrd="0" parTransId="{5FC7F84A-F24B-489B-9981-B8DC4EC801CB}" sibTransId="{D875C961-41D2-48D9-8C2C-3C8810DD2149}"/>
    <dgm:cxn modelId="{C3B7E781-BC46-4859-A097-2F0A1D000BAB}" type="presOf" srcId="{8826A25D-3A4E-4470-A97D-43906FEE4631}" destId="{1CC24F23-4B8B-4DA7-91F3-0C3978623256}" srcOrd="0" destOrd="0" presId="urn:microsoft.com/office/officeart/2005/8/layout/radial4"/>
    <dgm:cxn modelId="{E1C50A90-A06B-4C4C-8CCC-B2C57C230412}" srcId="{C9CD7EE2-93E3-4B77-AFE4-B352E2B3EBDA}" destId="{800AA2FA-37D8-45C4-B683-EBC9D1B4B2D6}" srcOrd="0" destOrd="0" parTransId="{8826A25D-3A4E-4470-A97D-43906FEE4631}" sibTransId="{2401D062-8574-4316-A3D9-0541C419A03C}"/>
    <dgm:cxn modelId="{01679E97-74D9-41B0-8CC0-1FEE3BC1EEA6}" type="presOf" srcId="{EDDED296-32E8-4AE9-862B-0475244E6D82}" destId="{855DBC82-1F18-46A6-AC3B-2C5F1F0E381E}" srcOrd="0" destOrd="0" presId="urn:microsoft.com/office/officeart/2005/8/layout/radial4"/>
    <dgm:cxn modelId="{E3760AA7-7E70-425A-B5B8-9B2786FEAE90}" type="presOf" srcId="{38C02A32-3052-4E58-863D-B88DD924B278}" destId="{5ACCA136-5144-4A03-B7B2-9B94ABDAA10A}" srcOrd="0" destOrd="0" presId="urn:microsoft.com/office/officeart/2005/8/layout/radial4"/>
    <dgm:cxn modelId="{FE7AC4B2-926F-41DD-A84F-4B7348EE3215}" type="presOf" srcId="{5FC7F84A-F24B-489B-9981-B8DC4EC801CB}" destId="{F4AB63A3-2492-440F-9DA4-F41D71F36F72}" srcOrd="0" destOrd="0" presId="urn:microsoft.com/office/officeart/2005/8/layout/radial4"/>
    <dgm:cxn modelId="{97DF34C6-D202-4FFA-A2A6-3A20B704C2EE}" type="presOf" srcId="{C9CD7EE2-93E3-4B77-AFE4-B352E2B3EBDA}" destId="{0BC6930C-F437-4B17-B2EB-1AE1E6957B49}" srcOrd="0" destOrd="0" presId="urn:microsoft.com/office/officeart/2005/8/layout/radial4"/>
    <dgm:cxn modelId="{151CC0EC-2BB0-4E3F-9C76-FC1D0C366BC5}" type="presOf" srcId="{161E2B1E-A3EF-42D5-8190-770114423DEC}" destId="{5C76625D-4C07-415F-A36E-1C8121FE777D}" srcOrd="0" destOrd="0" presId="urn:microsoft.com/office/officeart/2005/8/layout/radial4"/>
    <dgm:cxn modelId="{DC84A7F2-23CA-41CB-844D-3B7F3C24D366}" srcId="{C9CD7EE2-93E3-4B77-AFE4-B352E2B3EBDA}" destId="{161E2B1E-A3EF-42D5-8190-770114423DEC}" srcOrd="1" destOrd="0" parTransId="{C1378209-4AE7-4CC3-87AE-92F95B3C7B7C}" sibTransId="{9E112FDC-9572-4F5A-9198-9AC3E2B4F6C1}"/>
    <dgm:cxn modelId="{516F637D-A25E-4F4D-BA0A-1585B051C22E}" type="presParOf" srcId="{D2273F62-0018-4561-83A5-C80C92129903}" destId="{0BC6930C-F437-4B17-B2EB-1AE1E6957B49}" srcOrd="0" destOrd="0" presId="urn:microsoft.com/office/officeart/2005/8/layout/radial4"/>
    <dgm:cxn modelId="{6A7BB0E9-C7C5-4EFF-A7F9-875C342B45A8}" type="presParOf" srcId="{D2273F62-0018-4561-83A5-C80C92129903}" destId="{1CC24F23-4B8B-4DA7-91F3-0C3978623256}" srcOrd="1" destOrd="0" presId="urn:microsoft.com/office/officeart/2005/8/layout/radial4"/>
    <dgm:cxn modelId="{80FAD7E1-23B2-49AB-86B9-6CC729BE2C9D}" type="presParOf" srcId="{D2273F62-0018-4561-83A5-C80C92129903}" destId="{17B66E58-B956-40CC-BF3F-0F46C006B698}" srcOrd="2" destOrd="0" presId="urn:microsoft.com/office/officeart/2005/8/layout/radial4"/>
    <dgm:cxn modelId="{9DF9D7CF-B013-4818-9BAC-716E4F3BC482}" type="presParOf" srcId="{D2273F62-0018-4561-83A5-C80C92129903}" destId="{37D4C7D8-CCC9-4A57-9E49-27FC141A6FBA}" srcOrd="3" destOrd="0" presId="urn:microsoft.com/office/officeart/2005/8/layout/radial4"/>
    <dgm:cxn modelId="{A8B4C21A-2E83-454E-8314-C121F9E515B6}" type="presParOf" srcId="{D2273F62-0018-4561-83A5-C80C92129903}" destId="{5C76625D-4C07-415F-A36E-1C8121FE777D}" srcOrd="4" destOrd="0" presId="urn:microsoft.com/office/officeart/2005/8/layout/radial4"/>
    <dgm:cxn modelId="{EC0F1AA5-7958-4443-B5EB-71D8A5B13FBD}" type="presParOf" srcId="{D2273F62-0018-4561-83A5-C80C92129903}" destId="{F4AB63A3-2492-440F-9DA4-F41D71F36F72}" srcOrd="5" destOrd="0" presId="urn:microsoft.com/office/officeart/2005/8/layout/radial4"/>
    <dgm:cxn modelId="{E681AD25-0A14-40CD-9E68-4E1F35C4B54F}" type="presParOf" srcId="{D2273F62-0018-4561-83A5-C80C92129903}" destId="{7E164735-6303-46A0-92F2-D785D619BC5B}" srcOrd="6" destOrd="0" presId="urn:microsoft.com/office/officeart/2005/8/layout/radial4"/>
    <dgm:cxn modelId="{39596D47-537A-4769-9ACC-4A114D41179B}" type="presParOf" srcId="{D2273F62-0018-4561-83A5-C80C92129903}" destId="{855DBC82-1F18-46A6-AC3B-2C5F1F0E381E}" srcOrd="7" destOrd="0" presId="urn:microsoft.com/office/officeart/2005/8/layout/radial4"/>
    <dgm:cxn modelId="{B5562258-7F8C-46E6-93B5-9BD8960E914E}" type="presParOf" srcId="{D2273F62-0018-4561-83A5-C80C92129903}" destId="{A2F043CD-5086-43EF-898F-2D2409CED219}" srcOrd="8" destOrd="0" presId="urn:microsoft.com/office/officeart/2005/8/layout/radial4"/>
    <dgm:cxn modelId="{EAEE098D-FEF5-4316-BD50-60F58583117C}" type="presParOf" srcId="{D2273F62-0018-4561-83A5-C80C92129903}" destId="{5ACCA136-5144-4A03-B7B2-9B94ABDAA10A}" srcOrd="9" destOrd="0" presId="urn:microsoft.com/office/officeart/2005/8/layout/radial4"/>
    <dgm:cxn modelId="{EFA5DBE6-B71C-4D71-BAA3-04FC02C1CA06}" type="presParOf" srcId="{D2273F62-0018-4561-83A5-C80C92129903}" destId="{4956DE87-08BC-43B1-9427-6B4D18B8BC7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16C3E19-5505-472A-B558-600D915541CB}" type="doc">
      <dgm:prSet loTypeId="urn:microsoft.com/office/officeart/2005/8/layout/arrow2" loCatId="process" qsTypeId="urn:microsoft.com/office/officeart/2005/8/quickstyle/simple1" qsCatId="simple" csTypeId="urn:microsoft.com/office/officeart/2005/8/colors/accent1_4" csCatId="accent1" phldr="1"/>
      <dgm:spPr/>
    </dgm:pt>
    <dgm:pt modelId="{103B17DD-D3B7-46BC-A613-5CBF8DF70081}">
      <dgm:prSet phldrT="[Text]" custT="1"/>
      <dgm:spPr/>
      <dgm:t>
        <a:bodyPr/>
        <a:lstStyle/>
        <a:p>
          <a:r>
            <a:rPr lang="hr-HR" sz="1600" dirty="0">
              <a:latin typeface="Arial" panose="020B0604020202020204" pitchFamily="34" charset="0"/>
              <a:cs typeface="Arial" panose="020B0604020202020204" pitchFamily="34" charset="0"/>
            </a:rPr>
            <a:t>Financijski aspekt</a:t>
          </a:r>
        </a:p>
      </dgm:t>
    </dgm:pt>
    <dgm:pt modelId="{757EEC02-EE7B-4F4D-86F1-481AF7CF1678}" type="parTrans" cxnId="{1CAA6D9A-2C61-406B-9D4C-082CA9BCB01A}">
      <dgm:prSet/>
      <dgm:spPr/>
      <dgm:t>
        <a:bodyPr/>
        <a:lstStyle/>
        <a:p>
          <a:endParaRPr lang="hr-HR" sz="2400">
            <a:latin typeface="Arial" panose="020B0604020202020204" pitchFamily="34" charset="0"/>
            <a:cs typeface="Arial" panose="020B0604020202020204" pitchFamily="34" charset="0"/>
          </a:endParaRPr>
        </a:p>
      </dgm:t>
    </dgm:pt>
    <dgm:pt modelId="{4169519E-6EB8-44A1-BE70-F9972945C99F}" type="sibTrans" cxnId="{1CAA6D9A-2C61-406B-9D4C-082CA9BCB01A}">
      <dgm:prSet/>
      <dgm:spPr/>
      <dgm:t>
        <a:bodyPr/>
        <a:lstStyle/>
        <a:p>
          <a:endParaRPr lang="hr-HR" sz="2400">
            <a:latin typeface="Arial" panose="020B0604020202020204" pitchFamily="34" charset="0"/>
            <a:cs typeface="Arial" panose="020B0604020202020204" pitchFamily="34" charset="0"/>
          </a:endParaRPr>
        </a:p>
      </dgm:t>
    </dgm:pt>
    <dgm:pt modelId="{11E080F1-D0D1-45C0-B22A-EF6C8881D91C}">
      <dgm:prSet phldrT="[Text]" custT="1"/>
      <dgm:spPr/>
      <dgm:t>
        <a:bodyPr/>
        <a:lstStyle/>
        <a:p>
          <a:r>
            <a:rPr lang="hr-HR" sz="1600" dirty="0">
              <a:latin typeface="Arial" panose="020B0604020202020204" pitchFamily="34" charset="0"/>
              <a:cs typeface="Arial" panose="020B0604020202020204" pitchFamily="34" charset="0"/>
            </a:rPr>
            <a:t>Rukovanje / upotreba</a:t>
          </a:r>
        </a:p>
      </dgm:t>
    </dgm:pt>
    <dgm:pt modelId="{F82F6CE6-A729-4093-8D97-855EFD2B9351}" type="parTrans" cxnId="{A3E95B89-4D9C-428A-8711-BB98DB84CFFF}">
      <dgm:prSet/>
      <dgm:spPr/>
      <dgm:t>
        <a:bodyPr/>
        <a:lstStyle/>
        <a:p>
          <a:endParaRPr lang="hr-HR" sz="2400">
            <a:latin typeface="Arial" panose="020B0604020202020204" pitchFamily="34" charset="0"/>
            <a:cs typeface="Arial" panose="020B0604020202020204" pitchFamily="34" charset="0"/>
          </a:endParaRPr>
        </a:p>
      </dgm:t>
    </dgm:pt>
    <dgm:pt modelId="{A560C8E8-D769-456D-B827-00216FF072A2}" type="sibTrans" cxnId="{A3E95B89-4D9C-428A-8711-BB98DB84CFFF}">
      <dgm:prSet/>
      <dgm:spPr/>
      <dgm:t>
        <a:bodyPr/>
        <a:lstStyle/>
        <a:p>
          <a:endParaRPr lang="hr-HR" sz="2400">
            <a:latin typeface="Arial" panose="020B0604020202020204" pitchFamily="34" charset="0"/>
            <a:cs typeface="Arial" panose="020B0604020202020204" pitchFamily="34" charset="0"/>
          </a:endParaRPr>
        </a:p>
      </dgm:t>
    </dgm:pt>
    <dgm:pt modelId="{FA715477-4A8A-4D87-B63A-5F2390F71972}">
      <dgm:prSet phldrT="[Text]" custT="1"/>
      <dgm:spPr/>
      <dgm:t>
        <a:bodyPr/>
        <a:lstStyle/>
        <a:p>
          <a:r>
            <a:rPr lang="hr-HR" sz="1600" dirty="0">
              <a:latin typeface="Arial" panose="020B0604020202020204" pitchFamily="34" charset="0"/>
              <a:cs typeface="Arial" panose="020B0604020202020204" pitchFamily="34" charset="0"/>
            </a:rPr>
            <a:t>Održavanje</a:t>
          </a:r>
        </a:p>
      </dgm:t>
    </dgm:pt>
    <dgm:pt modelId="{09A8614D-C576-455A-ABF6-755F713C9C7C}" type="parTrans" cxnId="{7ED47FC8-B2C5-4DAA-BAA0-B6A1FC4FDE1F}">
      <dgm:prSet/>
      <dgm:spPr/>
      <dgm:t>
        <a:bodyPr/>
        <a:lstStyle/>
        <a:p>
          <a:endParaRPr lang="hr-HR" sz="2400">
            <a:latin typeface="Arial" panose="020B0604020202020204" pitchFamily="34" charset="0"/>
            <a:cs typeface="Arial" panose="020B0604020202020204" pitchFamily="34" charset="0"/>
          </a:endParaRPr>
        </a:p>
      </dgm:t>
    </dgm:pt>
    <dgm:pt modelId="{94B984C4-E680-4198-885B-D8972FF07BC6}" type="sibTrans" cxnId="{7ED47FC8-B2C5-4DAA-BAA0-B6A1FC4FDE1F}">
      <dgm:prSet/>
      <dgm:spPr/>
      <dgm:t>
        <a:bodyPr/>
        <a:lstStyle/>
        <a:p>
          <a:endParaRPr lang="hr-HR" sz="2400">
            <a:latin typeface="Arial" panose="020B0604020202020204" pitchFamily="34" charset="0"/>
            <a:cs typeface="Arial" panose="020B0604020202020204" pitchFamily="34" charset="0"/>
          </a:endParaRPr>
        </a:p>
      </dgm:t>
    </dgm:pt>
    <dgm:pt modelId="{8C092BB7-48FC-48FA-9796-D9210DB38421}">
      <dgm:prSet phldrT="[Text]" custT="1"/>
      <dgm:spPr/>
      <dgm:t>
        <a:bodyPr/>
        <a:lstStyle/>
        <a:p>
          <a:r>
            <a:rPr lang="hr-HR" sz="1600" dirty="0">
              <a:latin typeface="Arial" panose="020B0604020202020204" pitchFamily="34" charset="0"/>
              <a:cs typeface="Arial" panose="020B0604020202020204" pitchFamily="34" charset="0"/>
            </a:rPr>
            <a:t>Zbrinjavanje</a:t>
          </a:r>
        </a:p>
      </dgm:t>
    </dgm:pt>
    <dgm:pt modelId="{9F535A23-54D4-42E0-B024-1A7F4C872741}" type="parTrans" cxnId="{04E9BB6A-9FFB-4BD5-8166-8F567C68AA3A}">
      <dgm:prSet/>
      <dgm:spPr/>
      <dgm:t>
        <a:bodyPr/>
        <a:lstStyle/>
        <a:p>
          <a:endParaRPr lang="hr-HR" sz="2400">
            <a:latin typeface="Arial" panose="020B0604020202020204" pitchFamily="34" charset="0"/>
            <a:cs typeface="Arial" panose="020B0604020202020204" pitchFamily="34" charset="0"/>
          </a:endParaRPr>
        </a:p>
      </dgm:t>
    </dgm:pt>
    <dgm:pt modelId="{16C000CD-6EE4-4A19-B79E-F2F1A92C23A8}" type="sibTrans" cxnId="{04E9BB6A-9FFB-4BD5-8166-8F567C68AA3A}">
      <dgm:prSet/>
      <dgm:spPr/>
      <dgm:t>
        <a:bodyPr/>
        <a:lstStyle/>
        <a:p>
          <a:endParaRPr lang="hr-HR" sz="2400">
            <a:latin typeface="Arial" panose="020B0604020202020204" pitchFamily="34" charset="0"/>
            <a:cs typeface="Arial" panose="020B0604020202020204" pitchFamily="34" charset="0"/>
          </a:endParaRPr>
        </a:p>
      </dgm:t>
    </dgm:pt>
    <dgm:pt modelId="{B84284E8-F29F-42E6-A2ED-80625B70473A}">
      <dgm:prSet phldrT="[Text]" custT="1"/>
      <dgm:spPr/>
      <dgm:t>
        <a:bodyPr/>
        <a:lstStyle/>
        <a:p>
          <a:r>
            <a:rPr lang="hr-HR" sz="1600" b="1" u="none" dirty="0">
              <a:latin typeface="Arial" panose="020B0604020202020204" pitchFamily="34" charset="0"/>
              <a:cs typeface="Arial" panose="020B0604020202020204" pitchFamily="34" charset="0"/>
            </a:rPr>
            <a:t>Vanjski okolišni aspekti</a:t>
          </a:r>
        </a:p>
      </dgm:t>
    </dgm:pt>
    <dgm:pt modelId="{8E0055C1-D570-4A05-857B-8AB106A8A952}" type="parTrans" cxnId="{820FEEE8-31E5-4A68-AAF4-4DAD26FCA12C}">
      <dgm:prSet/>
      <dgm:spPr/>
      <dgm:t>
        <a:bodyPr/>
        <a:lstStyle/>
        <a:p>
          <a:endParaRPr lang="hr-HR" sz="2400">
            <a:latin typeface="Arial" panose="020B0604020202020204" pitchFamily="34" charset="0"/>
            <a:cs typeface="Arial" panose="020B0604020202020204" pitchFamily="34" charset="0"/>
          </a:endParaRPr>
        </a:p>
      </dgm:t>
    </dgm:pt>
    <dgm:pt modelId="{70FBDA70-FAA9-4E4F-9603-3A90974501D1}" type="sibTrans" cxnId="{820FEEE8-31E5-4A68-AAF4-4DAD26FCA12C}">
      <dgm:prSet/>
      <dgm:spPr/>
      <dgm:t>
        <a:bodyPr/>
        <a:lstStyle/>
        <a:p>
          <a:endParaRPr lang="hr-HR" sz="2400">
            <a:latin typeface="Arial" panose="020B0604020202020204" pitchFamily="34" charset="0"/>
            <a:cs typeface="Arial" panose="020B0604020202020204" pitchFamily="34" charset="0"/>
          </a:endParaRPr>
        </a:p>
      </dgm:t>
    </dgm:pt>
    <dgm:pt modelId="{03C02CAF-F254-4526-B95F-162001F37897}" type="pres">
      <dgm:prSet presAssocID="{116C3E19-5505-472A-B558-600D915541CB}" presName="arrowDiagram" presStyleCnt="0">
        <dgm:presLayoutVars>
          <dgm:chMax val="5"/>
          <dgm:dir/>
          <dgm:resizeHandles val="exact"/>
        </dgm:presLayoutVars>
      </dgm:prSet>
      <dgm:spPr/>
    </dgm:pt>
    <dgm:pt modelId="{A00557F9-6601-4DDE-BCC2-BAA48D5B4183}" type="pres">
      <dgm:prSet presAssocID="{116C3E19-5505-472A-B558-600D915541CB}" presName="arrow" presStyleLbl="bgShp" presStyleIdx="0" presStyleCnt="1"/>
      <dgm:spPr/>
    </dgm:pt>
    <dgm:pt modelId="{BB9AAB87-FEF4-48B2-BD28-E0B6C0B4C6E7}" type="pres">
      <dgm:prSet presAssocID="{116C3E19-5505-472A-B558-600D915541CB}" presName="arrowDiagram5" presStyleCnt="0"/>
      <dgm:spPr/>
    </dgm:pt>
    <dgm:pt modelId="{474D9BAE-E289-491E-98BD-72168E8B6494}" type="pres">
      <dgm:prSet presAssocID="{103B17DD-D3B7-46BC-A613-5CBF8DF70081}" presName="bullet5a" presStyleLbl="node1" presStyleIdx="0" presStyleCnt="5"/>
      <dgm:spPr/>
    </dgm:pt>
    <dgm:pt modelId="{71BFD08F-A38E-460F-8FC0-3F5F42C819AF}" type="pres">
      <dgm:prSet presAssocID="{103B17DD-D3B7-46BC-A613-5CBF8DF70081}" presName="textBox5a" presStyleLbl="revTx" presStyleIdx="0" presStyleCnt="5">
        <dgm:presLayoutVars>
          <dgm:bulletEnabled val="1"/>
        </dgm:presLayoutVars>
      </dgm:prSet>
      <dgm:spPr/>
    </dgm:pt>
    <dgm:pt modelId="{99E1B468-061C-4A2B-81C8-D8C690F6D4ED}" type="pres">
      <dgm:prSet presAssocID="{11E080F1-D0D1-45C0-B22A-EF6C8881D91C}" presName="bullet5b" presStyleLbl="node1" presStyleIdx="1" presStyleCnt="5"/>
      <dgm:spPr/>
    </dgm:pt>
    <dgm:pt modelId="{2D3C9B29-AA43-4091-9142-8FC70647C9D7}" type="pres">
      <dgm:prSet presAssocID="{11E080F1-D0D1-45C0-B22A-EF6C8881D91C}" presName="textBox5b" presStyleLbl="revTx" presStyleIdx="1" presStyleCnt="5">
        <dgm:presLayoutVars>
          <dgm:bulletEnabled val="1"/>
        </dgm:presLayoutVars>
      </dgm:prSet>
      <dgm:spPr/>
    </dgm:pt>
    <dgm:pt modelId="{ABDFE9A0-509C-49C2-925F-42FBF1E02802}" type="pres">
      <dgm:prSet presAssocID="{FA715477-4A8A-4D87-B63A-5F2390F71972}" presName="bullet5c" presStyleLbl="node1" presStyleIdx="2" presStyleCnt="5"/>
      <dgm:spPr/>
    </dgm:pt>
    <dgm:pt modelId="{CCF5571D-5FF4-4A4D-8D82-5FBD1CA08EB7}" type="pres">
      <dgm:prSet presAssocID="{FA715477-4A8A-4D87-B63A-5F2390F71972}" presName="textBox5c" presStyleLbl="revTx" presStyleIdx="2" presStyleCnt="5">
        <dgm:presLayoutVars>
          <dgm:bulletEnabled val="1"/>
        </dgm:presLayoutVars>
      </dgm:prSet>
      <dgm:spPr/>
    </dgm:pt>
    <dgm:pt modelId="{3560CC4F-5C71-48C8-B409-4DB9EC2A286D}" type="pres">
      <dgm:prSet presAssocID="{8C092BB7-48FC-48FA-9796-D9210DB38421}" presName="bullet5d" presStyleLbl="node1" presStyleIdx="3" presStyleCnt="5"/>
      <dgm:spPr/>
    </dgm:pt>
    <dgm:pt modelId="{3BD0CE6C-D7EB-42A4-A62B-E5CFCFFA2A6E}" type="pres">
      <dgm:prSet presAssocID="{8C092BB7-48FC-48FA-9796-D9210DB38421}" presName="textBox5d" presStyleLbl="revTx" presStyleIdx="3" presStyleCnt="5">
        <dgm:presLayoutVars>
          <dgm:bulletEnabled val="1"/>
        </dgm:presLayoutVars>
      </dgm:prSet>
      <dgm:spPr/>
    </dgm:pt>
    <dgm:pt modelId="{2600CE6D-14E1-4C7E-8496-B4E58470DC36}" type="pres">
      <dgm:prSet presAssocID="{B84284E8-F29F-42E6-A2ED-80625B70473A}" presName="bullet5e" presStyleLbl="node1" presStyleIdx="4" presStyleCnt="5"/>
      <dgm:spPr/>
    </dgm:pt>
    <dgm:pt modelId="{FBD5BF49-D378-4BDA-8755-573220C7F275}" type="pres">
      <dgm:prSet presAssocID="{B84284E8-F29F-42E6-A2ED-80625B70473A}" presName="textBox5e" presStyleLbl="revTx" presStyleIdx="4" presStyleCnt="5">
        <dgm:presLayoutVars>
          <dgm:bulletEnabled val="1"/>
        </dgm:presLayoutVars>
      </dgm:prSet>
      <dgm:spPr/>
    </dgm:pt>
  </dgm:ptLst>
  <dgm:cxnLst>
    <dgm:cxn modelId="{04E9BB6A-9FFB-4BD5-8166-8F567C68AA3A}" srcId="{116C3E19-5505-472A-B558-600D915541CB}" destId="{8C092BB7-48FC-48FA-9796-D9210DB38421}" srcOrd="3" destOrd="0" parTransId="{9F535A23-54D4-42E0-B024-1A7F4C872741}" sibTransId="{16C000CD-6EE4-4A19-B79E-F2F1A92C23A8}"/>
    <dgm:cxn modelId="{FA0F1D6B-2312-4EFB-A501-E7D74C6B75C0}" type="presOf" srcId="{FA715477-4A8A-4D87-B63A-5F2390F71972}" destId="{CCF5571D-5FF4-4A4D-8D82-5FBD1CA08EB7}" srcOrd="0" destOrd="0" presId="urn:microsoft.com/office/officeart/2005/8/layout/arrow2"/>
    <dgm:cxn modelId="{A3E95B89-4D9C-428A-8711-BB98DB84CFFF}" srcId="{116C3E19-5505-472A-B558-600D915541CB}" destId="{11E080F1-D0D1-45C0-B22A-EF6C8881D91C}" srcOrd="1" destOrd="0" parTransId="{F82F6CE6-A729-4093-8D97-855EFD2B9351}" sibTransId="{A560C8E8-D769-456D-B827-00216FF072A2}"/>
    <dgm:cxn modelId="{0D341790-19CE-4B5F-A0AF-F90C94820144}" type="presOf" srcId="{11E080F1-D0D1-45C0-B22A-EF6C8881D91C}" destId="{2D3C9B29-AA43-4091-9142-8FC70647C9D7}" srcOrd="0" destOrd="0" presId="urn:microsoft.com/office/officeart/2005/8/layout/arrow2"/>
    <dgm:cxn modelId="{1CAA6D9A-2C61-406B-9D4C-082CA9BCB01A}" srcId="{116C3E19-5505-472A-B558-600D915541CB}" destId="{103B17DD-D3B7-46BC-A613-5CBF8DF70081}" srcOrd="0" destOrd="0" parTransId="{757EEC02-EE7B-4F4D-86F1-481AF7CF1678}" sibTransId="{4169519E-6EB8-44A1-BE70-F9972945C99F}"/>
    <dgm:cxn modelId="{479E4CAE-974F-4870-A89C-2EF1F0E29C0B}" type="presOf" srcId="{8C092BB7-48FC-48FA-9796-D9210DB38421}" destId="{3BD0CE6C-D7EB-42A4-A62B-E5CFCFFA2A6E}" srcOrd="0" destOrd="0" presId="urn:microsoft.com/office/officeart/2005/8/layout/arrow2"/>
    <dgm:cxn modelId="{B24632BB-D0AE-4324-A809-A77179CF0ECC}" type="presOf" srcId="{116C3E19-5505-472A-B558-600D915541CB}" destId="{03C02CAF-F254-4526-B95F-162001F37897}" srcOrd="0" destOrd="0" presId="urn:microsoft.com/office/officeart/2005/8/layout/arrow2"/>
    <dgm:cxn modelId="{7ED47FC8-B2C5-4DAA-BAA0-B6A1FC4FDE1F}" srcId="{116C3E19-5505-472A-B558-600D915541CB}" destId="{FA715477-4A8A-4D87-B63A-5F2390F71972}" srcOrd="2" destOrd="0" parTransId="{09A8614D-C576-455A-ABF6-755F713C9C7C}" sibTransId="{94B984C4-E680-4198-885B-D8972FF07BC6}"/>
    <dgm:cxn modelId="{9A02FED7-307C-4308-B54B-100D5E4E83FE}" type="presOf" srcId="{103B17DD-D3B7-46BC-A613-5CBF8DF70081}" destId="{71BFD08F-A38E-460F-8FC0-3F5F42C819AF}" srcOrd="0" destOrd="0" presId="urn:microsoft.com/office/officeart/2005/8/layout/arrow2"/>
    <dgm:cxn modelId="{49B359E0-1B77-485F-8C3A-4B3F6E959AE4}" type="presOf" srcId="{B84284E8-F29F-42E6-A2ED-80625B70473A}" destId="{FBD5BF49-D378-4BDA-8755-573220C7F275}" srcOrd="0" destOrd="0" presId="urn:microsoft.com/office/officeart/2005/8/layout/arrow2"/>
    <dgm:cxn modelId="{820FEEE8-31E5-4A68-AAF4-4DAD26FCA12C}" srcId="{116C3E19-5505-472A-B558-600D915541CB}" destId="{B84284E8-F29F-42E6-A2ED-80625B70473A}" srcOrd="4" destOrd="0" parTransId="{8E0055C1-D570-4A05-857B-8AB106A8A952}" sibTransId="{70FBDA70-FAA9-4E4F-9603-3A90974501D1}"/>
    <dgm:cxn modelId="{159C7F3A-12DA-417F-A8B8-BC32811A8976}" type="presParOf" srcId="{03C02CAF-F254-4526-B95F-162001F37897}" destId="{A00557F9-6601-4DDE-BCC2-BAA48D5B4183}" srcOrd="0" destOrd="0" presId="urn:microsoft.com/office/officeart/2005/8/layout/arrow2"/>
    <dgm:cxn modelId="{6A52BFD1-71B8-45A7-A369-67454F5271CB}" type="presParOf" srcId="{03C02CAF-F254-4526-B95F-162001F37897}" destId="{BB9AAB87-FEF4-48B2-BD28-E0B6C0B4C6E7}" srcOrd="1" destOrd="0" presId="urn:microsoft.com/office/officeart/2005/8/layout/arrow2"/>
    <dgm:cxn modelId="{E62B8235-30C1-49CF-A6A7-BF742086A030}" type="presParOf" srcId="{BB9AAB87-FEF4-48B2-BD28-E0B6C0B4C6E7}" destId="{474D9BAE-E289-491E-98BD-72168E8B6494}" srcOrd="0" destOrd="0" presId="urn:microsoft.com/office/officeart/2005/8/layout/arrow2"/>
    <dgm:cxn modelId="{2C09A989-37DE-4D27-9B1B-BB39397FCA2E}" type="presParOf" srcId="{BB9AAB87-FEF4-48B2-BD28-E0B6C0B4C6E7}" destId="{71BFD08F-A38E-460F-8FC0-3F5F42C819AF}" srcOrd="1" destOrd="0" presId="urn:microsoft.com/office/officeart/2005/8/layout/arrow2"/>
    <dgm:cxn modelId="{7718935C-DB15-4EAC-873C-18A1466F4923}" type="presParOf" srcId="{BB9AAB87-FEF4-48B2-BD28-E0B6C0B4C6E7}" destId="{99E1B468-061C-4A2B-81C8-D8C690F6D4ED}" srcOrd="2" destOrd="0" presId="urn:microsoft.com/office/officeart/2005/8/layout/arrow2"/>
    <dgm:cxn modelId="{653969DB-E048-4D13-82FF-024C0EC51A57}" type="presParOf" srcId="{BB9AAB87-FEF4-48B2-BD28-E0B6C0B4C6E7}" destId="{2D3C9B29-AA43-4091-9142-8FC70647C9D7}" srcOrd="3" destOrd="0" presId="urn:microsoft.com/office/officeart/2005/8/layout/arrow2"/>
    <dgm:cxn modelId="{55BC8E2B-B6E2-4CC9-9386-0F3185695D9E}" type="presParOf" srcId="{BB9AAB87-FEF4-48B2-BD28-E0B6C0B4C6E7}" destId="{ABDFE9A0-509C-49C2-925F-42FBF1E02802}" srcOrd="4" destOrd="0" presId="urn:microsoft.com/office/officeart/2005/8/layout/arrow2"/>
    <dgm:cxn modelId="{C9079402-5724-4F12-9623-06C3AB24162F}" type="presParOf" srcId="{BB9AAB87-FEF4-48B2-BD28-E0B6C0B4C6E7}" destId="{CCF5571D-5FF4-4A4D-8D82-5FBD1CA08EB7}" srcOrd="5" destOrd="0" presId="urn:microsoft.com/office/officeart/2005/8/layout/arrow2"/>
    <dgm:cxn modelId="{102A4937-2DC9-4EFD-B44D-6C5A9457339C}" type="presParOf" srcId="{BB9AAB87-FEF4-48B2-BD28-E0B6C0B4C6E7}" destId="{3560CC4F-5C71-48C8-B409-4DB9EC2A286D}" srcOrd="6" destOrd="0" presId="urn:microsoft.com/office/officeart/2005/8/layout/arrow2"/>
    <dgm:cxn modelId="{CD2CBB20-90F2-4F68-B5EB-E45CE6CC7BE4}" type="presParOf" srcId="{BB9AAB87-FEF4-48B2-BD28-E0B6C0B4C6E7}" destId="{3BD0CE6C-D7EB-42A4-A62B-E5CFCFFA2A6E}" srcOrd="7" destOrd="0" presId="urn:microsoft.com/office/officeart/2005/8/layout/arrow2"/>
    <dgm:cxn modelId="{BE8040DC-2DA2-42BC-88C8-EEB1EEECEA16}" type="presParOf" srcId="{BB9AAB87-FEF4-48B2-BD28-E0B6C0B4C6E7}" destId="{2600CE6D-14E1-4C7E-8496-B4E58470DC36}" srcOrd="8" destOrd="0" presId="urn:microsoft.com/office/officeart/2005/8/layout/arrow2"/>
    <dgm:cxn modelId="{FBF5340B-ABEA-4BB8-B185-29DF6909C1F1}" type="presParOf" srcId="{BB9AAB87-FEF4-48B2-BD28-E0B6C0B4C6E7}" destId="{FBD5BF49-D378-4BDA-8755-573220C7F27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F3BB1-AAC7-4F09-A538-8AAFE9329427}"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E66AB98F-28A5-445F-9755-0D9455B35C73}">
      <dgm:prSet phldrT="[Text]"/>
      <dgm:spPr/>
      <dgm:t>
        <a:bodyPr/>
        <a:lstStyle/>
        <a:p>
          <a:r>
            <a:rPr lang="hr-HR" noProof="0" dirty="0"/>
            <a:t>Izravan utjecaj: poboljšanjem okolišne učinkovitosti kupljene robe, usluga i radova</a:t>
          </a:r>
        </a:p>
      </dgm:t>
    </dgm:pt>
    <dgm:pt modelId="{D0818D90-8680-4BC8-9383-76EFB2F1A607}" type="parTrans" cxnId="{4F58CC1E-E3A0-40C1-88D5-5AC3FB37CFC1}">
      <dgm:prSet/>
      <dgm:spPr/>
      <dgm:t>
        <a:bodyPr/>
        <a:lstStyle/>
        <a:p>
          <a:endParaRPr lang="en-US"/>
        </a:p>
      </dgm:t>
    </dgm:pt>
    <dgm:pt modelId="{9DD15187-9958-42B3-BD76-C1FF4AAC4182}" type="sibTrans" cxnId="{4F58CC1E-E3A0-40C1-88D5-5AC3FB37CFC1}">
      <dgm:prSet/>
      <dgm:spPr/>
      <dgm:t>
        <a:bodyPr/>
        <a:lstStyle/>
        <a:p>
          <a:endParaRPr lang="en-US"/>
        </a:p>
      </dgm:t>
    </dgm:pt>
    <dgm:pt modelId="{FB7CE807-C2D9-48D0-8DBA-042DFDF03703}">
      <dgm:prSet phldrT="[Text]"/>
      <dgm:spPr/>
      <dgm:t>
        <a:bodyPr/>
        <a:lstStyle/>
        <a:p>
          <a:r>
            <a:rPr lang="hr-HR" noProof="0" dirty="0"/>
            <a:t>Neizravan utjecaj: iskorištavanjem tržišne moći za poticanje gospodarskih subjekata na ulaganje u okolišno učinkovitije robe, usluge i radove</a:t>
          </a:r>
        </a:p>
      </dgm:t>
    </dgm:pt>
    <dgm:pt modelId="{B2107095-C418-4094-9CC9-393E732CBC61}" type="parTrans" cxnId="{B4F2CD9E-4051-44E5-80DF-BD95E878D3FB}">
      <dgm:prSet/>
      <dgm:spPr/>
      <dgm:t>
        <a:bodyPr/>
        <a:lstStyle/>
        <a:p>
          <a:endParaRPr lang="en-US"/>
        </a:p>
      </dgm:t>
    </dgm:pt>
    <dgm:pt modelId="{027898CF-48E7-49A6-987D-773221E54313}" type="sibTrans" cxnId="{B4F2CD9E-4051-44E5-80DF-BD95E878D3FB}">
      <dgm:prSet/>
      <dgm:spPr/>
      <dgm:t>
        <a:bodyPr/>
        <a:lstStyle/>
        <a:p>
          <a:endParaRPr lang="en-US"/>
        </a:p>
      </dgm:t>
    </dgm:pt>
    <dgm:pt modelId="{953771FE-4183-41BD-818B-7A720A37B359}" type="pres">
      <dgm:prSet presAssocID="{90EF3BB1-AAC7-4F09-A538-8AAFE9329427}" presName="Name0" presStyleCnt="0">
        <dgm:presLayoutVars>
          <dgm:dir/>
          <dgm:animLvl val="lvl"/>
          <dgm:resizeHandles/>
        </dgm:presLayoutVars>
      </dgm:prSet>
      <dgm:spPr/>
    </dgm:pt>
    <dgm:pt modelId="{E17732DC-5562-4C73-8542-BE3BD6260FCD}" type="pres">
      <dgm:prSet presAssocID="{E66AB98F-28A5-445F-9755-0D9455B35C73}" presName="linNode" presStyleCnt="0"/>
      <dgm:spPr/>
    </dgm:pt>
    <dgm:pt modelId="{C81F188D-9E06-46D3-A52E-9D0D5D244242}" type="pres">
      <dgm:prSet presAssocID="{E66AB98F-28A5-445F-9755-0D9455B35C73}" presName="parentShp" presStyleLbl="node1" presStyleIdx="0" presStyleCnt="2" custScaleX="250000">
        <dgm:presLayoutVars>
          <dgm:bulletEnabled val="1"/>
        </dgm:presLayoutVars>
      </dgm:prSet>
      <dgm:spPr/>
    </dgm:pt>
    <dgm:pt modelId="{B55C9815-B320-4B29-8798-9E08591BBAB8}" type="pres">
      <dgm:prSet presAssocID="{E66AB98F-28A5-445F-9755-0D9455B35C73}" presName="childShp" presStyleLbl="bgAccFollowNode1" presStyleIdx="0" presStyleCnt="2">
        <dgm:presLayoutVars>
          <dgm:bulletEnabled val="1"/>
        </dgm:presLayoutVars>
      </dgm:prSet>
      <dgm:spPr/>
    </dgm:pt>
    <dgm:pt modelId="{F5D2607B-6D70-40E2-BAD7-436EFAA72654}" type="pres">
      <dgm:prSet presAssocID="{9DD15187-9958-42B3-BD76-C1FF4AAC4182}" presName="spacing" presStyleCnt="0"/>
      <dgm:spPr/>
    </dgm:pt>
    <dgm:pt modelId="{86F4E626-9469-4246-A3FD-C623A5942D70}" type="pres">
      <dgm:prSet presAssocID="{FB7CE807-C2D9-48D0-8DBA-042DFDF03703}" presName="linNode" presStyleCnt="0"/>
      <dgm:spPr/>
    </dgm:pt>
    <dgm:pt modelId="{8BB242DE-8E5E-4ABA-97F5-BFF4E720148C}" type="pres">
      <dgm:prSet presAssocID="{FB7CE807-C2D9-48D0-8DBA-042DFDF03703}" presName="parentShp" presStyleLbl="node1" presStyleIdx="1" presStyleCnt="2" custScaleX="249573">
        <dgm:presLayoutVars>
          <dgm:bulletEnabled val="1"/>
        </dgm:presLayoutVars>
      </dgm:prSet>
      <dgm:spPr/>
    </dgm:pt>
    <dgm:pt modelId="{FB67C209-429A-4F1E-B0A5-0A6DC3E280E3}" type="pres">
      <dgm:prSet presAssocID="{FB7CE807-C2D9-48D0-8DBA-042DFDF03703}" presName="childShp" presStyleLbl="bgAccFollowNode1" presStyleIdx="1" presStyleCnt="2">
        <dgm:presLayoutVars>
          <dgm:bulletEnabled val="1"/>
        </dgm:presLayoutVars>
      </dgm:prSet>
      <dgm:spPr/>
    </dgm:pt>
  </dgm:ptLst>
  <dgm:cxnLst>
    <dgm:cxn modelId="{4F58CC1E-E3A0-40C1-88D5-5AC3FB37CFC1}" srcId="{90EF3BB1-AAC7-4F09-A538-8AAFE9329427}" destId="{E66AB98F-28A5-445F-9755-0D9455B35C73}" srcOrd="0" destOrd="0" parTransId="{D0818D90-8680-4BC8-9383-76EFB2F1A607}" sibTransId="{9DD15187-9958-42B3-BD76-C1FF4AAC4182}"/>
    <dgm:cxn modelId="{D6DC245B-75BE-4A5C-B21C-0E553EEB6574}" type="presOf" srcId="{90EF3BB1-AAC7-4F09-A538-8AAFE9329427}" destId="{953771FE-4183-41BD-818B-7A720A37B359}" srcOrd="0" destOrd="0" presId="urn:microsoft.com/office/officeart/2005/8/layout/vList6"/>
    <dgm:cxn modelId="{0EC37C56-1185-4E41-89A9-891743667A20}" type="presOf" srcId="{FB7CE807-C2D9-48D0-8DBA-042DFDF03703}" destId="{8BB242DE-8E5E-4ABA-97F5-BFF4E720148C}" srcOrd="0" destOrd="0" presId="urn:microsoft.com/office/officeart/2005/8/layout/vList6"/>
    <dgm:cxn modelId="{06E05379-AD39-42F4-A873-1842F89C8F38}" type="presOf" srcId="{E66AB98F-28A5-445F-9755-0D9455B35C73}" destId="{C81F188D-9E06-46D3-A52E-9D0D5D244242}" srcOrd="0" destOrd="0" presId="urn:microsoft.com/office/officeart/2005/8/layout/vList6"/>
    <dgm:cxn modelId="{B4F2CD9E-4051-44E5-80DF-BD95E878D3FB}" srcId="{90EF3BB1-AAC7-4F09-A538-8AAFE9329427}" destId="{FB7CE807-C2D9-48D0-8DBA-042DFDF03703}" srcOrd="1" destOrd="0" parTransId="{B2107095-C418-4094-9CC9-393E732CBC61}" sibTransId="{027898CF-48E7-49A6-987D-773221E54313}"/>
    <dgm:cxn modelId="{4E0C216C-EE59-4EB7-A959-FFE92D0A5608}" type="presParOf" srcId="{953771FE-4183-41BD-818B-7A720A37B359}" destId="{E17732DC-5562-4C73-8542-BE3BD6260FCD}" srcOrd="0" destOrd="0" presId="urn:microsoft.com/office/officeart/2005/8/layout/vList6"/>
    <dgm:cxn modelId="{1D3B77ED-B53B-481C-8934-9B56DF2E9947}" type="presParOf" srcId="{E17732DC-5562-4C73-8542-BE3BD6260FCD}" destId="{C81F188D-9E06-46D3-A52E-9D0D5D244242}" srcOrd="0" destOrd="0" presId="urn:microsoft.com/office/officeart/2005/8/layout/vList6"/>
    <dgm:cxn modelId="{0F29C4C7-D29C-45B2-BCB2-8FFB0994B8B4}" type="presParOf" srcId="{E17732DC-5562-4C73-8542-BE3BD6260FCD}" destId="{B55C9815-B320-4B29-8798-9E08591BBAB8}" srcOrd="1" destOrd="0" presId="urn:microsoft.com/office/officeart/2005/8/layout/vList6"/>
    <dgm:cxn modelId="{151D8245-EC68-4D5E-B8E5-8E11B79C67EA}" type="presParOf" srcId="{953771FE-4183-41BD-818B-7A720A37B359}" destId="{F5D2607B-6D70-40E2-BAD7-436EFAA72654}" srcOrd="1" destOrd="0" presId="urn:microsoft.com/office/officeart/2005/8/layout/vList6"/>
    <dgm:cxn modelId="{32BE65C4-2E91-4C3B-85D7-FABF1128D88A}" type="presParOf" srcId="{953771FE-4183-41BD-818B-7A720A37B359}" destId="{86F4E626-9469-4246-A3FD-C623A5942D70}" srcOrd="2" destOrd="0" presId="urn:microsoft.com/office/officeart/2005/8/layout/vList6"/>
    <dgm:cxn modelId="{D28D0AC4-E6BD-4BFE-B3AD-1926E3A82A2D}" type="presParOf" srcId="{86F4E626-9469-4246-A3FD-C623A5942D70}" destId="{8BB242DE-8E5E-4ABA-97F5-BFF4E720148C}" srcOrd="0" destOrd="0" presId="urn:microsoft.com/office/officeart/2005/8/layout/vList6"/>
    <dgm:cxn modelId="{FC85054E-0E46-49EB-9073-19DE9302C1C2}" type="presParOf" srcId="{86F4E626-9469-4246-A3FD-C623A5942D70}" destId="{FB67C209-429A-4F1E-B0A5-0A6DC3E280E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020C1-5E1D-4F2D-93B6-7BDDB3C1FFC5}" type="doc">
      <dgm:prSet loTypeId="urn:microsoft.com/office/officeart/2005/8/layout/target3" loCatId="list" qsTypeId="urn:microsoft.com/office/officeart/2005/8/quickstyle/simple1" qsCatId="simple" csTypeId="urn:microsoft.com/office/officeart/2005/8/colors/accent6_3" csCatId="accent6" phldr="1"/>
      <dgm:spPr/>
      <dgm:t>
        <a:bodyPr/>
        <a:lstStyle/>
        <a:p>
          <a:endParaRPr lang="en-US"/>
        </a:p>
      </dgm:t>
    </dgm:pt>
    <dgm:pt modelId="{4CAED098-B146-40B5-8672-2FD1D81337E3}">
      <dgm:prSet phldrT="[Text]" custT="1"/>
      <dgm:spPr/>
      <dgm:t>
        <a:bodyPr/>
        <a:lstStyle/>
        <a:p>
          <a:r>
            <a:rPr lang="hr-HR" sz="3600" noProof="0" dirty="0"/>
            <a:t>Sveobuhvatna mjerila</a:t>
          </a:r>
        </a:p>
      </dgm:t>
    </dgm:pt>
    <dgm:pt modelId="{85A399F8-03DE-4DEE-9469-7CF5755ACA34}" type="parTrans" cxnId="{7C48BDD4-2A36-4F86-96C4-6C755ABAB899}">
      <dgm:prSet/>
      <dgm:spPr/>
      <dgm:t>
        <a:bodyPr/>
        <a:lstStyle/>
        <a:p>
          <a:endParaRPr lang="en-US"/>
        </a:p>
      </dgm:t>
    </dgm:pt>
    <dgm:pt modelId="{02F556C6-EB1D-4136-B0BE-83AAA09D0A48}" type="sibTrans" cxnId="{7C48BDD4-2A36-4F86-96C4-6C755ABAB899}">
      <dgm:prSet/>
      <dgm:spPr/>
      <dgm:t>
        <a:bodyPr/>
        <a:lstStyle/>
        <a:p>
          <a:endParaRPr lang="en-US"/>
        </a:p>
      </dgm:t>
    </dgm:pt>
    <dgm:pt modelId="{78E3825E-BA44-41A1-9C07-8C9B9FBAFD19}">
      <dgm:prSet phldrT="[Text]"/>
      <dgm:spPr/>
      <dgm:t>
        <a:bodyPr/>
        <a:lstStyle/>
        <a:p>
          <a:r>
            <a:rPr lang="hr-HR" noProof="0" dirty="0"/>
            <a:t>Primjenjiva za sve naručitelje kojima je u interesu okolišni interes</a:t>
          </a:r>
        </a:p>
      </dgm:t>
    </dgm:pt>
    <dgm:pt modelId="{DB73917F-B69D-42A0-9F5B-E8D6DB43B90D}" type="parTrans" cxnId="{BB6F8416-12CC-4930-8F23-A9B0EB73ADFF}">
      <dgm:prSet/>
      <dgm:spPr/>
      <dgm:t>
        <a:bodyPr/>
        <a:lstStyle/>
        <a:p>
          <a:endParaRPr lang="en-US"/>
        </a:p>
      </dgm:t>
    </dgm:pt>
    <dgm:pt modelId="{7C5CB85A-5C9A-4BB9-86D9-8151B017D77C}" type="sibTrans" cxnId="{BB6F8416-12CC-4930-8F23-A9B0EB73ADFF}">
      <dgm:prSet/>
      <dgm:spPr/>
      <dgm:t>
        <a:bodyPr/>
        <a:lstStyle/>
        <a:p>
          <a:endParaRPr lang="en-US"/>
        </a:p>
      </dgm:t>
    </dgm:pt>
    <dgm:pt modelId="{6B1FB524-1263-4F68-A858-FF1C8210EDAF}">
      <dgm:prSet phldrT="[Text]"/>
      <dgm:spPr/>
      <dgm:t>
        <a:bodyPr/>
        <a:lstStyle/>
        <a:p>
          <a:r>
            <a:rPr lang="hr-HR" noProof="0" dirty="0"/>
            <a:t>Zahtjevnija u provedbi u smislu da utječu na određeno povećanje troškova i dodatnu administraciju naručitelja</a:t>
          </a:r>
        </a:p>
      </dgm:t>
    </dgm:pt>
    <dgm:pt modelId="{1308E2B8-05FA-498B-A9A7-D0416F12A207}" type="parTrans" cxnId="{0BE26F0E-B281-457C-AEB6-8E1BA975DA9F}">
      <dgm:prSet/>
      <dgm:spPr/>
      <dgm:t>
        <a:bodyPr/>
        <a:lstStyle/>
        <a:p>
          <a:endParaRPr lang="en-US"/>
        </a:p>
      </dgm:t>
    </dgm:pt>
    <dgm:pt modelId="{D3B1DD17-9E42-4F58-BE20-C05F1AA427B1}" type="sibTrans" cxnId="{0BE26F0E-B281-457C-AEB6-8E1BA975DA9F}">
      <dgm:prSet/>
      <dgm:spPr/>
      <dgm:t>
        <a:bodyPr/>
        <a:lstStyle/>
        <a:p>
          <a:endParaRPr lang="en-US"/>
        </a:p>
      </dgm:t>
    </dgm:pt>
    <dgm:pt modelId="{97976964-9699-4C15-8FF2-F13D5428CF36}">
      <dgm:prSet phldrT="[Text]" custT="1"/>
      <dgm:spPr/>
      <dgm:t>
        <a:bodyPr/>
        <a:lstStyle/>
        <a:p>
          <a:r>
            <a:rPr lang="hr-HR" sz="3600" noProof="0" dirty="0"/>
            <a:t>Osnovna mjerila</a:t>
          </a:r>
        </a:p>
      </dgm:t>
    </dgm:pt>
    <dgm:pt modelId="{3FB83401-5FFC-4793-8B89-6E5D044DC83C}" type="parTrans" cxnId="{BFE1D46A-5364-4170-99DC-5FD674135025}">
      <dgm:prSet/>
      <dgm:spPr/>
      <dgm:t>
        <a:bodyPr/>
        <a:lstStyle/>
        <a:p>
          <a:endParaRPr lang="en-US"/>
        </a:p>
      </dgm:t>
    </dgm:pt>
    <dgm:pt modelId="{B04BBB94-7C63-4EB6-A33A-B805ACB5B771}" type="sibTrans" cxnId="{BFE1D46A-5364-4170-99DC-5FD674135025}">
      <dgm:prSet/>
      <dgm:spPr/>
      <dgm:t>
        <a:bodyPr/>
        <a:lstStyle/>
        <a:p>
          <a:endParaRPr lang="en-US"/>
        </a:p>
      </dgm:t>
    </dgm:pt>
    <dgm:pt modelId="{6CD7F307-1599-4E13-AB5B-D1F4B78C659F}">
      <dgm:prSet phldrT="[Text]"/>
      <dgm:spPr/>
      <dgm:t>
        <a:bodyPr/>
        <a:lstStyle/>
        <a:p>
          <a:r>
            <a:rPr lang="hr-HR" noProof="0" dirty="0"/>
            <a:t>Primjenjiva za svakog naručitelja</a:t>
          </a:r>
        </a:p>
      </dgm:t>
    </dgm:pt>
    <dgm:pt modelId="{68E6651C-E11C-4E11-ACA3-45C9D98D65C2}" type="parTrans" cxnId="{E3D56412-EB0C-4326-A80D-24D2A84C69AE}">
      <dgm:prSet/>
      <dgm:spPr/>
      <dgm:t>
        <a:bodyPr/>
        <a:lstStyle/>
        <a:p>
          <a:endParaRPr lang="en-US"/>
        </a:p>
      </dgm:t>
    </dgm:pt>
    <dgm:pt modelId="{9BB78ED2-FE10-4CC3-B25B-84D983977626}" type="sibTrans" cxnId="{E3D56412-EB0C-4326-A80D-24D2A84C69AE}">
      <dgm:prSet/>
      <dgm:spPr/>
      <dgm:t>
        <a:bodyPr/>
        <a:lstStyle/>
        <a:p>
          <a:endParaRPr lang="en-US"/>
        </a:p>
      </dgm:t>
    </dgm:pt>
    <dgm:pt modelId="{556516CA-F6D4-41C4-8767-26F9FD03F056}">
      <dgm:prSet phldrT="[Text]"/>
      <dgm:spPr/>
      <dgm:t>
        <a:bodyPr/>
        <a:lstStyle/>
        <a:p>
          <a:r>
            <a:rPr lang="hr-HR" noProof="0" dirty="0"/>
            <a:t>Sadrže osnovne okolišne stavke</a:t>
          </a:r>
        </a:p>
      </dgm:t>
    </dgm:pt>
    <dgm:pt modelId="{1EA0BCEE-C6BD-42A3-9471-897081F3E6DA}" type="parTrans" cxnId="{182AC162-2725-4A85-AF31-BE57FB0BFE0E}">
      <dgm:prSet/>
      <dgm:spPr/>
      <dgm:t>
        <a:bodyPr/>
        <a:lstStyle/>
        <a:p>
          <a:endParaRPr lang="en-US"/>
        </a:p>
      </dgm:t>
    </dgm:pt>
    <dgm:pt modelId="{436E8CE3-2D76-4993-9D5E-D8E001FB6BC5}" type="sibTrans" cxnId="{182AC162-2725-4A85-AF31-BE57FB0BFE0E}">
      <dgm:prSet/>
      <dgm:spPr/>
      <dgm:t>
        <a:bodyPr/>
        <a:lstStyle/>
        <a:p>
          <a:endParaRPr lang="en-US"/>
        </a:p>
      </dgm:t>
    </dgm:pt>
    <dgm:pt modelId="{0799AFD5-F86D-41D5-A51B-5911DC6902A4}">
      <dgm:prSet phldrT="[Text]"/>
      <dgm:spPr/>
      <dgm:t>
        <a:bodyPr/>
        <a:lstStyle/>
        <a:p>
          <a:r>
            <a:rPr lang="hr-HR" noProof="0" dirty="0"/>
            <a:t>Implementacija ima pozitivan utjecaj na okoliš</a:t>
          </a:r>
        </a:p>
      </dgm:t>
    </dgm:pt>
    <dgm:pt modelId="{9058451A-E932-4B10-A3BC-F619EF7C8768}" type="parTrans" cxnId="{2C250EA6-5004-4076-A40E-74C74329852C}">
      <dgm:prSet/>
      <dgm:spPr/>
      <dgm:t>
        <a:bodyPr/>
        <a:lstStyle/>
        <a:p>
          <a:endParaRPr lang="en-US"/>
        </a:p>
      </dgm:t>
    </dgm:pt>
    <dgm:pt modelId="{824BE653-9200-424B-8FA3-AC1DC04BC334}" type="sibTrans" cxnId="{2C250EA6-5004-4076-A40E-74C74329852C}">
      <dgm:prSet/>
      <dgm:spPr/>
      <dgm:t>
        <a:bodyPr/>
        <a:lstStyle/>
        <a:p>
          <a:endParaRPr lang="en-US"/>
        </a:p>
      </dgm:t>
    </dgm:pt>
    <dgm:pt modelId="{9528581B-F670-416E-AA28-97E4567708DF}">
      <dgm:prSet phldrT="[Text]"/>
      <dgm:spPr/>
      <dgm:t>
        <a:bodyPr/>
        <a:lstStyle/>
        <a:p>
          <a:r>
            <a:rPr lang="hr-HR" noProof="0" dirty="0"/>
            <a:t>Razrađena na način da ne dovode u pitanje značajno povećanje troškova i administracije naručitelja</a:t>
          </a:r>
        </a:p>
      </dgm:t>
    </dgm:pt>
    <dgm:pt modelId="{B6644344-2C3A-46EA-ACD9-63C411710B73}" type="parTrans" cxnId="{21F01A1E-C77C-448D-8D95-65FEF960B2B9}">
      <dgm:prSet/>
      <dgm:spPr/>
      <dgm:t>
        <a:bodyPr/>
        <a:lstStyle/>
        <a:p>
          <a:endParaRPr lang="en-US"/>
        </a:p>
      </dgm:t>
    </dgm:pt>
    <dgm:pt modelId="{66D8D7CC-9878-4800-9DA4-A4804FF8191E}" type="sibTrans" cxnId="{21F01A1E-C77C-448D-8D95-65FEF960B2B9}">
      <dgm:prSet/>
      <dgm:spPr/>
      <dgm:t>
        <a:bodyPr/>
        <a:lstStyle/>
        <a:p>
          <a:endParaRPr lang="en-US"/>
        </a:p>
      </dgm:t>
    </dgm:pt>
    <dgm:pt modelId="{88884293-0041-4B0D-9A44-AAD6498C7501}" type="pres">
      <dgm:prSet presAssocID="{6C8020C1-5E1D-4F2D-93B6-7BDDB3C1FFC5}" presName="Name0" presStyleCnt="0">
        <dgm:presLayoutVars>
          <dgm:chMax val="7"/>
          <dgm:dir/>
          <dgm:animLvl val="lvl"/>
          <dgm:resizeHandles val="exact"/>
        </dgm:presLayoutVars>
      </dgm:prSet>
      <dgm:spPr/>
    </dgm:pt>
    <dgm:pt modelId="{F849EB53-975D-4A05-AB39-DBEA4AD2CC64}" type="pres">
      <dgm:prSet presAssocID="{4CAED098-B146-40B5-8672-2FD1D81337E3}" presName="circle1" presStyleLbl="node1" presStyleIdx="0" presStyleCnt="2"/>
      <dgm:spPr/>
    </dgm:pt>
    <dgm:pt modelId="{BABED9C7-A410-4AAC-A108-5CE82BEE22F1}" type="pres">
      <dgm:prSet presAssocID="{4CAED098-B146-40B5-8672-2FD1D81337E3}" presName="space" presStyleCnt="0"/>
      <dgm:spPr/>
    </dgm:pt>
    <dgm:pt modelId="{9E324204-92EB-4B05-B3F6-2CA21549BFC6}" type="pres">
      <dgm:prSet presAssocID="{4CAED098-B146-40B5-8672-2FD1D81337E3}" presName="rect1" presStyleLbl="alignAcc1" presStyleIdx="0" presStyleCnt="2" custLinFactNeighborX="93"/>
      <dgm:spPr/>
    </dgm:pt>
    <dgm:pt modelId="{8D22E4AE-3DCB-4530-9CDD-74F9975E57AC}" type="pres">
      <dgm:prSet presAssocID="{97976964-9699-4C15-8FF2-F13D5428CF36}" presName="vertSpace2" presStyleLbl="node1" presStyleIdx="0" presStyleCnt="2"/>
      <dgm:spPr/>
    </dgm:pt>
    <dgm:pt modelId="{A79A9DCA-2233-423F-B006-21147FB55CE1}" type="pres">
      <dgm:prSet presAssocID="{97976964-9699-4C15-8FF2-F13D5428CF36}" presName="circle2" presStyleLbl="node1" presStyleIdx="1" presStyleCnt="2"/>
      <dgm:spPr/>
    </dgm:pt>
    <dgm:pt modelId="{6BDA4960-9AE4-414C-9356-F7A1D515B7BA}" type="pres">
      <dgm:prSet presAssocID="{97976964-9699-4C15-8FF2-F13D5428CF36}" presName="rect2" presStyleLbl="alignAcc1" presStyleIdx="1" presStyleCnt="2"/>
      <dgm:spPr/>
    </dgm:pt>
    <dgm:pt modelId="{539C61C7-3AC8-4BE3-8FB1-6DCD85BBE9A4}" type="pres">
      <dgm:prSet presAssocID="{4CAED098-B146-40B5-8672-2FD1D81337E3}" presName="rect1ParTx" presStyleLbl="alignAcc1" presStyleIdx="1" presStyleCnt="2">
        <dgm:presLayoutVars>
          <dgm:chMax val="1"/>
          <dgm:bulletEnabled val="1"/>
        </dgm:presLayoutVars>
      </dgm:prSet>
      <dgm:spPr/>
    </dgm:pt>
    <dgm:pt modelId="{F3EC7F96-E76D-446D-8307-B1DFE5E4A7A0}" type="pres">
      <dgm:prSet presAssocID="{4CAED098-B146-40B5-8672-2FD1D81337E3}" presName="rect1ChTx" presStyleLbl="alignAcc1" presStyleIdx="1" presStyleCnt="2">
        <dgm:presLayoutVars>
          <dgm:bulletEnabled val="1"/>
        </dgm:presLayoutVars>
      </dgm:prSet>
      <dgm:spPr/>
    </dgm:pt>
    <dgm:pt modelId="{11ACFD21-78CC-4251-BBD2-280CED590BFC}" type="pres">
      <dgm:prSet presAssocID="{97976964-9699-4C15-8FF2-F13D5428CF36}" presName="rect2ParTx" presStyleLbl="alignAcc1" presStyleIdx="1" presStyleCnt="2">
        <dgm:presLayoutVars>
          <dgm:chMax val="1"/>
          <dgm:bulletEnabled val="1"/>
        </dgm:presLayoutVars>
      </dgm:prSet>
      <dgm:spPr/>
    </dgm:pt>
    <dgm:pt modelId="{D00511E0-BF9E-406C-B052-578398EC4279}" type="pres">
      <dgm:prSet presAssocID="{97976964-9699-4C15-8FF2-F13D5428CF36}" presName="rect2ChTx" presStyleLbl="alignAcc1" presStyleIdx="1" presStyleCnt="2">
        <dgm:presLayoutVars>
          <dgm:bulletEnabled val="1"/>
        </dgm:presLayoutVars>
      </dgm:prSet>
      <dgm:spPr/>
    </dgm:pt>
  </dgm:ptLst>
  <dgm:cxnLst>
    <dgm:cxn modelId="{CA39FB0C-8179-445F-A8C9-8322EF101F96}" type="presOf" srcId="{0799AFD5-F86D-41D5-A51B-5911DC6902A4}" destId="{D00511E0-BF9E-406C-B052-578398EC4279}" srcOrd="0" destOrd="2" presId="urn:microsoft.com/office/officeart/2005/8/layout/target3"/>
    <dgm:cxn modelId="{0BE26F0E-B281-457C-AEB6-8E1BA975DA9F}" srcId="{4CAED098-B146-40B5-8672-2FD1D81337E3}" destId="{6B1FB524-1263-4F68-A858-FF1C8210EDAF}" srcOrd="1" destOrd="0" parTransId="{1308E2B8-05FA-498B-A9A7-D0416F12A207}" sibTransId="{D3B1DD17-9E42-4F58-BE20-C05F1AA427B1}"/>
    <dgm:cxn modelId="{E3D56412-EB0C-4326-A80D-24D2A84C69AE}" srcId="{97976964-9699-4C15-8FF2-F13D5428CF36}" destId="{6CD7F307-1599-4E13-AB5B-D1F4B78C659F}" srcOrd="0" destOrd="0" parTransId="{68E6651C-E11C-4E11-ACA3-45C9D98D65C2}" sibTransId="{9BB78ED2-FE10-4CC3-B25B-84D983977626}"/>
    <dgm:cxn modelId="{BB6F8416-12CC-4930-8F23-A9B0EB73ADFF}" srcId="{4CAED098-B146-40B5-8672-2FD1D81337E3}" destId="{78E3825E-BA44-41A1-9C07-8C9B9FBAFD19}" srcOrd="0" destOrd="0" parTransId="{DB73917F-B69D-42A0-9F5B-E8D6DB43B90D}" sibTransId="{7C5CB85A-5C9A-4BB9-86D9-8151B017D77C}"/>
    <dgm:cxn modelId="{01906317-EBFD-4870-8024-D4355060771D}" type="presOf" srcId="{6B1FB524-1263-4F68-A858-FF1C8210EDAF}" destId="{F3EC7F96-E76D-446D-8307-B1DFE5E4A7A0}" srcOrd="0" destOrd="1" presId="urn:microsoft.com/office/officeart/2005/8/layout/target3"/>
    <dgm:cxn modelId="{21F01A1E-C77C-448D-8D95-65FEF960B2B9}" srcId="{97976964-9699-4C15-8FF2-F13D5428CF36}" destId="{9528581B-F670-416E-AA28-97E4567708DF}" srcOrd="3" destOrd="0" parTransId="{B6644344-2C3A-46EA-ACD9-63C411710B73}" sibTransId="{66D8D7CC-9878-4800-9DA4-A4804FF8191E}"/>
    <dgm:cxn modelId="{DCEF021F-EB5A-439B-ABB1-27D85AE03629}" type="presOf" srcId="{97976964-9699-4C15-8FF2-F13D5428CF36}" destId="{6BDA4960-9AE4-414C-9356-F7A1D515B7BA}" srcOrd="0" destOrd="0" presId="urn:microsoft.com/office/officeart/2005/8/layout/target3"/>
    <dgm:cxn modelId="{8AD4C72D-CA56-487A-8F55-5380AD8A49EC}" type="presOf" srcId="{6C8020C1-5E1D-4F2D-93B6-7BDDB3C1FFC5}" destId="{88884293-0041-4B0D-9A44-AAD6498C7501}" srcOrd="0" destOrd="0" presId="urn:microsoft.com/office/officeart/2005/8/layout/target3"/>
    <dgm:cxn modelId="{5CF75160-2D7F-40DA-A151-B8E6071F4250}" type="presOf" srcId="{4CAED098-B146-40B5-8672-2FD1D81337E3}" destId="{9E324204-92EB-4B05-B3F6-2CA21549BFC6}" srcOrd="0" destOrd="0" presId="urn:microsoft.com/office/officeart/2005/8/layout/target3"/>
    <dgm:cxn modelId="{182AC162-2725-4A85-AF31-BE57FB0BFE0E}" srcId="{97976964-9699-4C15-8FF2-F13D5428CF36}" destId="{556516CA-F6D4-41C4-8767-26F9FD03F056}" srcOrd="1" destOrd="0" parTransId="{1EA0BCEE-C6BD-42A3-9471-897081F3E6DA}" sibTransId="{436E8CE3-2D76-4993-9D5E-D8E001FB6BC5}"/>
    <dgm:cxn modelId="{BFE1D46A-5364-4170-99DC-5FD674135025}" srcId="{6C8020C1-5E1D-4F2D-93B6-7BDDB3C1FFC5}" destId="{97976964-9699-4C15-8FF2-F13D5428CF36}" srcOrd="1" destOrd="0" parTransId="{3FB83401-5FFC-4793-8B89-6E5D044DC83C}" sibTransId="{B04BBB94-7C63-4EB6-A33A-B805ACB5B771}"/>
    <dgm:cxn modelId="{23A44770-EF23-492A-AD47-E3096B158852}" type="presOf" srcId="{97976964-9699-4C15-8FF2-F13D5428CF36}" destId="{11ACFD21-78CC-4251-BBD2-280CED590BFC}" srcOrd="1" destOrd="0" presId="urn:microsoft.com/office/officeart/2005/8/layout/target3"/>
    <dgm:cxn modelId="{86D76B89-C1E1-428B-B177-72F8E9133F21}" type="presOf" srcId="{9528581B-F670-416E-AA28-97E4567708DF}" destId="{D00511E0-BF9E-406C-B052-578398EC4279}" srcOrd="0" destOrd="3" presId="urn:microsoft.com/office/officeart/2005/8/layout/target3"/>
    <dgm:cxn modelId="{AE26F397-3DEF-4A48-96B2-B4FAAD687C63}" type="presOf" srcId="{6CD7F307-1599-4E13-AB5B-D1F4B78C659F}" destId="{D00511E0-BF9E-406C-B052-578398EC4279}" srcOrd="0" destOrd="0" presId="urn:microsoft.com/office/officeart/2005/8/layout/target3"/>
    <dgm:cxn modelId="{2C250EA6-5004-4076-A40E-74C74329852C}" srcId="{97976964-9699-4C15-8FF2-F13D5428CF36}" destId="{0799AFD5-F86D-41D5-A51B-5911DC6902A4}" srcOrd="2" destOrd="0" parTransId="{9058451A-E932-4B10-A3BC-F619EF7C8768}" sibTransId="{824BE653-9200-424B-8FA3-AC1DC04BC334}"/>
    <dgm:cxn modelId="{BAB5F4C8-2EAF-4131-9D83-E26797B678E5}" type="presOf" srcId="{78E3825E-BA44-41A1-9C07-8C9B9FBAFD19}" destId="{F3EC7F96-E76D-446D-8307-B1DFE5E4A7A0}" srcOrd="0" destOrd="0" presId="urn:microsoft.com/office/officeart/2005/8/layout/target3"/>
    <dgm:cxn modelId="{337D43D2-E09E-4D65-ABEC-B03C414C47DA}" type="presOf" srcId="{556516CA-F6D4-41C4-8767-26F9FD03F056}" destId="{D00511E0-BF9E-406C-B052-578398EC4279}" srcOrd="0" destOrd="1" presId="urn:microsoft.com/office/officeart/2005/8/layout/target3"/>
    <dgm:cxn modelId="{7C48BDD4-2A36-4F86-96C4-6C755ABAB899}" srcId="{6C8020C1-5E1D-4F2D-93B6-7BDDB3C1FFC5}" destId="{4CAED098-B146-40B5-8672-2FD1D81337E3}" srcOrd="0" destOrd="0" parTransId="{85A399F8-03DE-4DEE-9469-7CF5755ACA34}" sibTransId="{02F556C6-EB1D-4136-B0BE-83AAA09D0A48}"/>
    <dgm:cxn modelId="{EFFB80E2-ECD3-4892-A953-299009EEA2CA}" type="presOf" srcId="{4CAED098-B146-40B5-8672-2FD1D81337E3}" destId="{539C61C7-3AC8-4BE3-8FB1-6DCD85BBE9A4}" srcOrd="1" destOrd="0" presId="urn:microsoft.com/office/officeart/2005/8/layout/target3"/>
    <dgm:cxn modelId="{8956DF65-613E-4CA2-8BF5-6B9A34C6759A}" type="presParOf" srcId="{88884293-0041-4B0D-9A44-AAD6498C7501}" destId="{F849EB53-975D-4A05-AB39-DBEA4AD2CC64}" srcOrd="0" destOrd="0" presId="urn:microsoft.com/office/officeart/2005/8/layout/target3"/>
    <dgm:cxn modelId="{02732F98-7221-4CC3-B288-9F2D0D74C6EE}" type="presParOf" srcId="{88884293-0041-4B0D-9A44-AAD6498C7501}" destId="{BABED9C7-A410-4AAC-A108-5CE82BEE22F1}" srcOrd="1" destOrd="0" presId="urn:microsoft.com/office/officeart/2005/8/layout/target3"/>
    <dgm:cxn modelId="{B9845766-9DFA-4488-BBD6-6F149D494B06}" type="presParOf" srcId="{88884293-0041-4B0D-9A44-AAD6498C7501}" destId="{9E324204-92EB-4B05-B3F6-2CA21549BFC6}" srcOrd="2" destOrd="0" presId="urn:microsoft.com/office/officeart/2005/8/layout/target3"/>
    <dgm:cxn modelId="{B300D4E2-0DCB-4F39-B657-BFBD07F45100}" type="presParOf" srcId="{88884293-0041-4B0D-9A44-AAD6498C7501}" destId="{8D22E4AE-3DCB-4530-9CDD-74F9975E57AC}" srcOrd="3" destOrd="0" presId="urn:microsoft.com/office/officeart/2005/8/layout/target3"/>
    <dgm:cxn modelId="{026AEA3C-8B58-4A13-92A1-41E7B4B5C75E}" type="presParOf" srcId="{88884293-0041-4B0D-9A44-AAD6498C7501}" destId="{A79A9DCA-2233-423F-B006-21147FB55CE1}" srcOrd="4" destOrd="0" presId="urn:microsoft.com/office/officeart/2005/8/layout/target3"/>
    <dgm:cxn modelId="{7EADFA37-C567-4546-9581-55FE1A3147AA}" type="presParOf" srcId="{88884293-0041-4B0D-9A44-AAD6498C7501}" destId="{6BDA4960-9AE4-414C-9356-F7A1D515B7BA}" srcOrd="5" destOrd="0" presId="urn:microsoft.com/office/officeart/2005/8/layout/target3"/>
    <dgm:cxn modelId="{C023907E-7363-44AE-9D57-EB330F0CFBBD}" type="presParOf" srcId="{88884293-0041-4B0D-9A44-AAD6498C7501}" destId="{539C61C7-3AC8-4BE3-8FB1-6DCD85BBE9A4}" srcOrd="6" destOrd="0" presId="urn:microsoft.com/office/officeart/2005/8/layout/target3"/>
    <dgm:cxn modelId="{6F63E010-B0A3-4120-884F-33E2BC8AE58D}" type="presParOf" srcId="{88884293-0041-4B0D-9A44-AAD6498C7501}" destId="{F3EC7F96-E76D-446D-8307-B1DFE5E4A7A0}" srcOrd="7" destOrd="0" presId="urn:microsoft.com/office/officeart/2005/8/layout/target3"/>
    <dgm:cxn modelId="{A1681F31-94B3-4581-A3B8-610E3800EB34}" type="presParOf" srcId="{88884293-0041-4B0D-9A44-AAD6498C7501}" destId="{11ACFD21-78CC-4251-BBD2-280CED590BFC}" srcOrd="8" destOrd="0" presId="urn:microsoft.com/office/officeart/2005/8/layout/target3"/>
    <dgm:cxn modelId="{6F3C8F60-EEB9-47A5-A23F-3FBCEC3EBD76}" type="presParOf" srcId="{88884293-0041-4B0D-9A44-AAD6498C7501}" destId="{D00511E0-BF9E-406C-B052-578398EC427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6044E-117B-40D7-85DD-DDE5F02059C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D366CEF3-B38A-444C-8F0D-BD1924862DCC}">
      <dgm:prSet phldrT="[Text]"/>
      <dgm:spPr/>
      <dgm:t>
        <a:bodyPr/>
        <a:lstStyle/>
        <a:p>
          <a:r>
            <a:rPr lang="hr-HR" noProof="0" dirty="0">
              <a:solidFill>
                <a:schemeClr val="tx1"/>
              </a:solidFill>
            </a:rPr>
            <a:t>Sredstva za čišćenje i usluge čišćenja</a:t>
          </a:r>
        </a:p>
      </dgm:t>
    </dgm:pt>
    <dgm:pt modelId="{20EAC6E5-078E-4BFF-82A9-CCD4AD26B1DC}" type="parTrans" cxnId="{60186607-542F-497B-BFAE-5C2827E0AE05}">
      <dgm:prSet/>
      <dgm:spPr/>
      <dgm:t>
        <a:bodyPr/>
        <a:lstStyle/>
        <a:p>
          <a:endParaRPr lang="en-US">
            <a:solidFill>
              <a:schemeClr val="tx1"/>
            </a:solidFill>
          </a:endParaRPr>
        </a:p>
      </dgm:t>
    </dgm:pt>
    <dgm:pt modelId="{2CF8DF31-D0A6-40E6-8244-074122AA0166}" type="sibTrans" cxnId="{60186607-542F-497B-BFAE-5C2827E0AE05}">
      <dgm:prSet/>
      <dgm:spPr/>
      <dgm:t>
        <a:bodyPr/>
        <a:lstStyle/>
        <a:p>
          <a:endParaRPr lang="en-US">
            <a:solidFill>
              <a:schemeClr val="tx1"/>
            </a:solidFill>
          </a:endParaRPr>
        </a:p>
      </dgm:t>
    </dgm:pt>
    <dgm:pt modelId="{846743A0-7902-46A1-9A22-C6B9B3D67367}">
      <dgm:prSet phldrT="[Text]"/>
      <dgm:spPr/>
      <dgm:t>
        <a:bodyPr/>
        <a:lstStyle/>
        <a:p>
          <a:r>
            <a:rPr lang="hr-HR" noProof="0" dirty="0">
              <a:solidFill>
                <a:schemeClr val="tx1"/>
              </a:solidFill>
            </a:rPr>
            <a:t>Računala</a:t>
          </a:r>
          <a:r>
            <a:rPr lang="en-US" dirty="0">
              <a:solidFill>
                <a:schemeClr val="tx1"/>
              </a:solidFill>
            </a:rPr>
            <a:t> i </a:t>
          </a:r>
          <a:r>
            <a:rPr lang="en-US" dirty="0" err="1">
              <a:solidFill>
                <a:schemeClr val="tx1"/>
              </a:solidFill>
            </a:rPr>
            <a:t>monitori</a:t>
          </a:r>
          <a:endParaRPr lang="en-US" dirty="0">
            <a:solidFill>
              <a:schemeClr val="tx1"/>
            </a:solidFill>
          </a:endParaRPr>
        </a:p>
      </dgm:t>
    </dgm:pt>
    <dgm:pt modelId="{A33814DC-A26C-4BA0-AB40-EA7F08AC8CEF}" type="parTrans" cxnId="{4CEE279F-33CE-4AD1-A21C-3370F4D20C6A}">
      <dgm:prSet/>
      <dgm:spPr/>
      <dgm:t>
        <a:bodyPr/>
        <a:lstStyle/>
        <a:p>
          <a:endParaRPr lang="en-US">
            <a:solidFill>
              <a:schemeClr val="tx1"/>
            </a:solidFill>
          </a:endParaRPr>
        </a:p>
      </dgm:t>
    </dgm:pt>
    <dgm:pt modelId="{24E40ED7-0A0A-4E10-9FC3-37610BE17D06}" type="sibTrans" cxnId="{4CEE279F-33CE-4AD1-A21C-3370F4D20C6A}">
      <dgm:prSet/>
      <dgm:spPr/>
      <dgm:t>
        <a:bodyPr/>
        <a:lstStyle/>
        <a:p>
          <a:endParaRPr lang="en-US">
            <a:solidFill>
              <a:schemeClr val="tx1"/>
            </a:solidFill>
          </a:endParaRPr>
        </a:p>
      </dgm:t>
    </dgm:pt>
    <dgm:pt modelId="{049EFA46-4C93-495D-A831-92F60ECB9791}">
      <dgm:prSet phldrT="[Text]"/>
      <dgm:spPr/>
      <dgm:t>
        <a:bodyPr/>
        <a:lstStyle/>
        <a:p>
          <a:r>
            <a:rPr lang="hr-HR" noProof="0" dirty="0">
              <a:solidFill>
                <a:schemeClr val="tx1"/>
              </a:solidFill>
            </a:rPr>
            <a:t>Papir za kopiranje i </a:t>
          </a:r>
          <a:r>
            <a:rPr lang="hr-HR" noProof="0" dirty="0" err="1">
              <a:solidFill>
                <a:schemeClr val="tx1"/>
              </a:solidFill>
            </a:rPr>
            <a:t>printanje</a:t>
          </a:r>
          <a:endParaRPr lang="hr-HR" noProof="0" dirty="0">
            <a:solidFill>
              <a:schemeClr val="tx1"/>
            </a:solidFill>
          </a:endParaRPr>
        </a:p>
      </dgm:t>
    </dgm:pt>
    <dgm:pt modelId="{D1B8A9D7-B492-462D-B1E4-7A030F742A46}" type="parTrans" cxnId="{E667E0A3-7DD3-4AFC-B489-F8E868E0E5FE}">
      <dgm:prSet/>
      <dgm:spPr/>
      <dgm:t>
        <a:bodyPr/>
        <a:lstStyle/>
        <a:p>
          <a:endParaRPr lang="en-US">
            <a:solidFill>
              <a:schemeClr val="tx1"/>
            </a:solidFill>
          </a:endParaRPr>
        </a:p>
      </dgm:t>
    </dgm:pt>
    <dgm:pt modelId="{2235EF2F-C05E-4DB5-9800-BA7AA0BFC6F3}" type="sibTrans" cxnId="{E667E0A3-7DD3-4AFC-B489-F8E868E0E5FE}">
      <dgm:prSet/>
      <dgm:spPr/>
      <dgm:t>
        <a:bodyPr/>
        <a:lstStyle/>
        <a:p>
          <a:endParaRPr lang="en-US">
            <a:solidFill>
              <a:schemeClr val="tx1"/>
            </a:solidFill>
          </a:endParaRPr>
        </a:p>
      </dgm:t>
    </dgm:pt>
    <dgm:pt modelId="{72B4C86C-9525-46DA-B3E6-B6AD539638A4}">
      <dgm:prSet phldrT="[Text]"/>
      <dgm:spPr/>
      <dgm:t>
        <a:bodyPr/>
        <a:lstStyle/>
        <a:p>
          <a:r>
            <a:rPr lang="hr-HR" noProof="0" dirty="0">
              <a:solidFill>
                <a:schemeClr val="tx1"/>
              </a:solidFill>
            </a:rPr>
            <a:t>Namještaj</a:t>
          </a:r>
        </a:p>
      </dgm:t>
    </dgm:pt>
    <dgm:pt modelId="{74320AA0-3C6D-49CD-A333-8DC358B93655}" type="parTrans" cxnId="{F29FE538-E61A-48C5-A492-1560D9AA415B}">
      <dgm:prSet/>
      <dgm:spPr/>
      <dgm:t>
        <a:bodyPr/>
        <a:lstStyle/>
        <a:p>
          <a:endParaRPr lang="en-US">
            <a:solidFill>
              <a:schemeClr val="tx1"/>
            </a:solidFill>
          </a:endParaRPr>
        </a:p>
      </dgm:t>
    </dgm:pt>
    <dgm:pt modelId="{1F85D1FD-C36F-43CD-B0C2-BA34CF41C9BD}" type="sibTrans" cxnId="{F29FE538-E61A-48C5-A492-1560D9AA415B}">
      <dgm:prSet/>
      <dgm:spPr/>
      <dgm:t>
        <a:bodyPr/>
        <a:lstStyle/>
        <a:p>
          <a:endParaRPr lang="en-US">
            <a:solidFill>
              <a:schemeClr val="tx1"/>
            </a:solidFill>
          </a:endParaRPr>
        </a:p>
      </dgm:t>
    </dgm:pt>
    <dgm:pt modelId="{9C8561D9-45F5-40E2-96D3-973B6497B893}">
      <dgm:prSet phldrT="[Text]"/>
      <dgm:spPr/>
      <dgm:t>
        <a:bodyPr/>
        <a:lstStyle/>
        <a:p>
          <a:r>
            <a:rPr lang="hr-HR" noProof="0" dirty="0">
              <a:solidFill>
                <a:schemeClr val="tx1"/>
              </a:solidFill>
            </a:rPr>
            <a:t>Podatkovni centri, poslužiteljske sobe i usluge u „oblaku”</a:t>
          </a:r>
        </a:p>
      </dgm:t>
    </dgm:pt>
    <dgm:pt modelId="{10800234-FE62-492F-A46E-0995D1B53809}" type="parTrans" cxnId="{A35000BF-FC8F-465E-8D73-389373F7314A}">
      <dgm:prSet/>
      <dgm:spPr/>
      <dgm:t>
        <a:bodyPr/>
        <a:lstStyle/>
        <a:p>
          <a:endParaRPr lang="en-US">
            <a:solidFill>
              <a:schemeClr val="tx1"/>
            </a:solidFill>
          </a:endParaRPr>
        </a:p>
      </dgm:t>
    </dgm:pt>
    <dgm:pt modelId="{BBEC1108-DCD9-43C2-8425-34BD9F850D6C}" type="sibTrans" cxnId="{A35000BF-FC8F-465E-8D73-389373F7314A}">
      <dgm:prSet/>
      <dgm:spPr/>
      <dgm:t>
        <a:bodyPr/>
        <a:lstStyle/>
        <a:p>
          <a:endParaRPr lang="en-US">
            <a:solidFill>
              <a:schemeClr val="tx1"/>
            </a:solidFill>
          </a:endParaRPr>
        </a:p>
      </dgm:t>
    </dgm:pt>
    <dgm:pt modelId="{4A4B9081-4EA9-48D8-981D-CE1C941B55D5}">
      <dgm:prSet phldrT="[Text]"/>
      <dgm:spPr/>
      <dgm:t>
        <a:bodyPr/>
        <a:lstStyle/>
        <a:p>
          <a:r>
            <a:rPr lang="hr-HR" noProof="0" dirty="0">
              <a:solidFill>
                <a:schemeClr val="tx1"/>
              </a:solidFill>
            </a:rPr>
            <a:t>Medicinska električna i elektronička oprema (medicinski EEO)</a:t>
          </a:r>
        </a:p>
      </dgm:t>
    </dgm:pt>
    <dgm:pt modelId="{F9218DAF-1E29-4870-9C14-9ED6CF1496F9}" type="parTrans" cxnId="{CEEDA6C9-281F-4DD7-AA26-BBA5AAE95569}">
      <dgm:prSet/>
      <dgm:spPr/>
      <dgm:t>
        <a:bodyPr/>
        <a:lstStyle/>
        <a:p>
          <a:endParaRPr lang="en-US">
            <a:solidFill>
              <a:schemeClr val="tx1"/>
            </a:solidFill>
          </a:endParaRPr>
        </a:p>
      </dgm:t>
    </dgm:pt>
    <dgm:pt modelId="{285D6C76-41AD-4627-AEDD-686814ACB251}" type="sibTrans" cxnId="{CEEDA6C9-281F-4DD7-AA26-BBA5AAE95569}">
      <dgm:prSet/>
      <dgm:spPr/>
      <dgm:t>
        <a:bodyPr/>
        <a:lstStyle/>
        <a:p>
          <a:endParaRPr lang="en-US">
            <a:solidFill>
              <a:schemeClr val="tx1"/>
            </a:solidFill>
          </a:endParaRPr>
        </a:p>
      </dgm:t>
    </dgm:pt>
    <dgm:pt modelId="{7807D195-827F-4877-BFDE-033868DA45EB}">
      <dgm:prSet phldrT="[Text]"/>
      <dgm:spPr/>
      <dgm:t>
        <a:bodyPr/>
        <a:lstStyle/>
        <a:p>
          <a:r>
            <a:rPr lang="hr-HR" noProof="0" dirty="0">
              <a:solidFill>
                <a:schemeClr val="tx1"/>
              </a:solidFill>
            </a:rPr>
            <a:t>Cestovna rasvjeta i prometna signalizacija</a:t>
          </a:r>
        </a:p>
      </dgm:t>
    </dgm:pt>
    <dgm:pt modelId="{9E77443E-3584-4AD6-99C3-F698128000DD}" type="parTrans" cxnId="{7468E728-65F8-4BA0-99C6-5E646ACB4AB0}">
      <dgm:prSet/>
      <dgm:spPr/>
      <dgm:t>
        <a:bodyPr/>
        <a:lstStyle/>
        <a:p>
          <a:endParaRPr lang="en-US">
            <a:solidFill>
              <a:schemeClr val="tx1"/>
            </a:solidFill>
          </a:endParaRPr>
        </a:p>
      </dgm:t>
    </dgm:pt>
    <dgm:pt modelId="{973CBF77-B2E1-48C0-AD1B-E7823499FA45}" type="sibTrans" cxnId="{7468E728-65F8-4BA0-99C6-5E646ACB4AB0}">
      <dgm:prSet/>
      <dgm:spPr/>
      <dgm:t>
        <a:bodyPr/>
        <a:lstStyle/>
        <a:p>
          <a:endParaRPr lang="en-US">
            <a:solidFill>
              <a:schemeClr val="tx1"/>
            </a:solidFill>
          </a:endParaRPr>
        </a:p>
      </dgm:t>
    </dgm:pt>
    <dgm:pt modelId="{E997C4BA-777E-4667-9A08-309FBB4DD931}">
      <dgm:prSet phldrT="[Text]"/>
      <dgm:spPr/>
      <dgm:t>
        <a:bodyPr/>
        <a:lstStyle/>
        <a:p>
          <a:r>
            <a:rPr lang="hr-HR" noProof="0" dirty="0">
              <a:solidFill>
                <a:schemeClr val="tx1"/>
              </a:solidFill>
            </a:rPr>
            <a:t>Električna energija</a:t>
          </a:r>
        </a:p>
      </dgm:t>
    </dgm:pt>
    <dgm:pt modelId="{3594C43F-86D2-4AB2-97CF-36CE8D0278AE}" type="parTrans" cxnId="{3035AFBE-747A-4DE4-B623-C03FA2F39D65}">
      <dgm:prSet/>
      <dgm:spPr/>
      <dgm:t>
        <a:bodyPr/>
        <a:lstStyle/>
        <a:p>
          <a:endParaRPr lang="en-US">
            <a:solidFill>
              <a:schemeClr val="tx1"/>
            </a:solidFill>
          </a:endParaRPr>
        </a:p>
      </dgm:t>
    </dgm:pt>
    <dgm:pt modelId="{5AAAF172-EEED-467B-B6D2-43E168698FEB}" type="sibTrans" cxnId="{3035AFBE-747A-4DE4-B623-C03FA2F39D65}">
      <dgm:prSet/>
      <dgm:spPr/>
      <dgm:t>
        <a:bodyPr/>
        <a:lstStyle/>
        <a:p>
          <a:endParaRPr lang="en-US">
            <a:solidFill>
              <a:schemeClr val="tx1"/>
            </a:solidFill>
          </a:endParaRPr>
        </a:p>
      </dgm:t>
    </dgm:pt>
    <dgm:pt modelId="{DA642C2E-9183-401A-99D6-9672FF8CC469}">
      <dgm:prSet phldrT="[Text]"/>
      <dgm:spPr/>
      <dgm:t>
        <a:bodyPr/>
        <a:lstStyle/>
        <a:p>
          <a:r>
            <a:rPr lang="hr-HR" noProof="0" dirty="0">
              <a:solidFill>
                <a:schemeClr val="tx1"/>
              </a:solidFill>
            </a:rPr>
            <a:t>Hrana, ugostiteljske usluge i prodajni automati</a:t>
          </a:r>
        </a:p>
      </dgm:t>
    </dgm:pt>
    <dgm:pt modelId="{756FA9A6-CA4F-4B94-98B9-29588DAF3AD6}" type="parTrans" cxnId="{22B7FE2A-6E35-4374-AB08-8504D49016F0}">
      <dgm:prSet/>
      <dgm:spPr/>
      <dgm:t>
        <a:bodyPr/>
        <a:lstStyle/>
        <a:p>
          <a:endParaRPr lang="en-US">
            <a:solidFill>
              <a:schemeClr val="tx1"/>
            </a:solidFill>
          </a:endParaRPr>
        </a:p>
      </dgm:t>
    </dgm:pt>
    <dgm:pt modelId="{8EDD4CA5-6B28-4476-B9FB-5304901238D6}" type="sibTrans" cxnId="{22B7FE2A-6E35-4374-AB08-8504D49016F0}">
      <dgm:prSet/>
      <dgm:spPr/>
      <dgm:t>
        <a:bodyPr/>
        <a:lstStyle/>
        <a:p>
          <a:endParaRPr lang="en-US">
            <a:solidFill>
              <a:schemeClr val="tx1"/>
            </a:solidFill>
          </a:endParaRPr>
        </a:p>
      </dgm:t>
    </dgm:pt>
    <dgm:pt modelId="{9F047FFA-7E92-4CB4-A5C2-ADB670675959}">
      <dgm:prSet phldrT="[Text]"/>
      <dgm:spPr/>
      <dgm:t>
        <a:bodyPr/>
        <a:lstStyle/>
        <a:p>
          <a:r>
            <a:rPr lang="hr-HR" noProof="0" dirty="0">
              <a:solidFill>
                <a:schemeClr val="tx1"/>
              </a:solidFill>
            </a:rPr>
            <a:t>Oprema za fotokopiranje, potrošni materijal i usluge ispisa</a:t>
          </a:r>
        </a:p>
      </dgm:t>
    </dgm:pt>
    <dgm:pt modelId="{A3AAF70C-EF56-4025-BB85-D1EF730F0D18}" type="parTrans" cxnId="{33A015BC-EBCD-4AD6-95BA-028041942FC4}">
      <dgm:prSet/>
      <dgm:spPr/>
      <dgm:t>
        <a:bodyPr/>
        <a:lstStyle/>
        <a:p>
          <a:endParaRPr lang="en-US">
            <a:solidFill>
              <a:schemeClr val="tx1"/>
            </a:solidFill>
          </a:endParaRPr>
        </a:p>
      </dgm:t>
    </dgm:pt>
    <dgm:pt modelId="{29A317B2-D0E0-40EA-9CE8-CE03BB51FFFF}" type="sibTrans" cxnId="{33A015BC-EBCD-4AD6-95BA-028041942FC4}">
      <dgm:prSet/>
      <dgm:spPr/>
      <dgm:t>
        <a:bodyPr/>
        <a:lstStyle/>
        <a:p>
          <a:endParaRPr lang="en-US">
            <a:solidFill>
              <a:schemeClr val="tx1"/>
            </a:solidFill>
          </a:endParaRPr>
        </a:p>
      </dgm:t>
    </dgm:pt>
    <dgm:pt modelId="{20397874-DC00-4B4A-939D-4A1171BFD9D9}">
      <dgm:prSet phldrT="[Text]"/>
      <dgm:spPr/>
      <dgm:t>
        <a:bodyPr/>
        <a:lstStyle/>
        <a:p>
          <a:r>
            <a:rPr lang="hr-HR" noProof="0" dirty="0">
              <a:solidFill>
                <a:schemeClr val="tx1"/>
              </a:solidFill>
            </a:rPr>
            <a:t>Projektiranje i izgradnja poslovnih zgrada i upravljanje njima</a:t>
          </a:r>
        </a:p>
      </dgm:t>
    </dgm:pt>
    <dgm:pt modelId="{3E83E9DB-2FC1-4BF2-A56C-922EB6759412}" type="parTrans" cxnId="{B394ED7A-6969-4FCE-AB89-BA6BFE58ADB2}">
      <dgm:prSet/>
      <dgm:spPr/>
      <dgm:t>
        <a:bodyPr/>
        <a:lstStyle/>
        <a:p>
          <a:endParaRPr lang="en-US">
            <a:solidFill>
              <a:schemeClr val="tx1"/>
            </a:solidFill>
          </a:endParaRPr>
        </a:p>
      </dgm:t>
    </dgm:pt>
    <dgm:pt modelId="{81332CBC-5388-4C4F-AC23-60EE94DA42D5}" type="sibTrans" cxnId="{B394ED7A-6969-4FCE-AB89-BA6BFE58ADB2}">
      <dgm:prSet/>
      <dgm:spPr/>
      <dgm:t>
        <a:bodyPr/>
        <a:lstStyle/>
        <a:p>
          <a:endParaRPr lang="en-US">
            <a:solidFill>
              <a:schemeClr val="tx1"/>
            </a:solidFill>
          </a:endParaRPr>
        </a:p>
      </dgm:t>
    </dgm:pt>
    <dgm:pt modelId="{DBDD6552-787B-41FF-B2B8-866297E71558}">
      <dgm:prSet phldrT="[Text]"/>
      <dgm:spPr/>
      <dgm:t>
        <a:bodyPr/>
        <a:lstStyle/>
        <a:p>
          <a:r>
            <a:rPr lang="hr-HR" noProof="0" dirty="0">
              <a:solidFill>
                <a:schemeClr val="tx1"/>
              </a:solidFill>
            </a:rPr>
            <a:t>Boje, lakovi i cestovne oznake</a:t>
          </a:r>
        </a:p>
      </dgm:t>
    </dgm:pt>
    <dgm:pt modelId="{71CCF670-908C-444A-9606-C8C40848F9AA}" type="parTrans" cxnId="{EE857E99-89E6-434C-A62C-B8A53BB5DBDB}">
      <dgm:prSet/>
      <dgm:spPr/>
      <dgm:t>
        <a:bodyPr/>
        <a:lstStyle/>
        <a:p>
          <a:endParaRPr lang="en-US">
            <a:solidFill>
              <a:schemeClr val="tx1"/>
            </a:solidFill>
          </a:endParaRPr>
        </a:p>
      </dgm:t>
    </dgm:pt>
    <dgm:pt modelId="{977D3A4B-8230-477D-BD6C-21A7730E20FD}" type="sibTrans" cxnId="{EE857E99-89E6-434C-A62C-B8A53BB5DBDB}">
      <dgm:prSet/>
      <dgm:spPr/>
      <dgm:t>
        <a:bodyPr/>
        <a:lstStyle/>
        <a:p>
          <a:endParaRPr lang="en-US">
            <a:solidFill>
              <a:schemeClr val="tx1"/>
            </a:solidFill>
          </a:endParaRPr>
        </a:p>
      </dgm:t>
    </dgm:pt>
    <dgm:pt modelId="{5C529468-5BBC-47B4-83E2-6847DACE61AC}">
      <dgm:prSet phldrT="[Text]"/>
      <dgm:spPr/>
      <dgm:t>
        <a:bodyPr/>
        <a:lstStyle/>
        <a:p>
          <a:r>
            <a:rPr lang="hr-HR" noProof="0" dirty="0">
              <a:solidFill>
                <a:schemeClr val="tx1"/>
              </a:solidFill>
            </a:rPr>
            <a:t>Održavanje javnih površina</a:t>
          </a:r>
        </a:p>
      </dgm:t>
    </dgm:pt>
    <dgm:pt modelId="{A93B286B-9616-480A-8290-F6A6231B9FF7}" type="parTrans" cxnId="{44F9E573-DBC5-4840-8513-2CE2654E5777}">
      <dgm:prSet/>
      <dgm:spPr/>
      <dgm:t>
        <a:bodyPr/>
        <a:lstStyle/>
        <a:p>
          <a:endParaRPr lang="en-US">
            <a:solidFill>
              <a:schemeClr val="tx1"/>
            </a:solidFill>
          </a:endParaRPr>
        </a:p>
      </dgm:t>
    </dgm:pt>
    <dgm:pt modelId="{5FA4A4A8-446E-4A33-94B5-FBED22729293}" type="sibTrans" cxnId="{44F9E573-DBC5-4840-8513-2CE2654E5777}">
      <dgm:prSet/>
      <dgm:spPr/>
      <dgm:t>
        <a:bodyPr/>
        <a:lstStyle/>
        <a:p>
          <a:endParaRPr lang="en-US">
            <a:solidFill>
              <a:schemeClr val="tx1"/>
            </a:solidFill>
          </a:endParaRPr>
        </a:p>
      </dgm:t>
    </dgm:pt>
    <dgm:pt modelId="{9AFF50D6-894E-44D1-926C-0A371167B152}">
      <dgm:prSet phldrT="[Text]"/>
      <dgm:spPr/>
      <dgm:t>
        <a:bodyPr/>
        <a:lstStyle/>
        <a:p>
          <a:r>
            <a:rPr lang="hr-HR" noProof="0" dirty="0">
              <a:solidFill>
                <a:schemeClr val="tx1"/>
              </a:solidFill>
            </a:rPr>
            <a:t>Projektiranje, izgradnja i održavanje cesta</a:t>
          </a:r>
        </a:p>
      </dgm:t>
    </dgm:pt>
    <dgm:pt modelId="{77DCDB02-3B2B-49AF-B79B-266E91A10F56}" type="parTrans" cxnId="{9D8E1946-F210-41F9-9C62-5834994A53A3}">
      <dgm:prSet/>
      <dgm:spPr/>
      <dgm:t>
        <a:bodyPr/>
        <a:lstStyle/>
        <a:p>
          <a:endParaRPr lang="en-US">
            <a:solidFill>
              <a:schemeClr val="tx1"/>
            </a:solidFill>
          </a:endParaRPr>
        </a:p>
      </dgm:t>
    </dgm:pt>
    <dgm:pt modelId="{53F98E63-A363-4AA4-84CE-4C03DFE13E17}" type="sibTrans" cxnId="{9D8E1946-F210-41F9-9C62-5834994A53A3}">
      <dgm:prSet/>
      <dgm:spPr/>
      <dgm:t>
        <a:bodyPr/>
        <a:lstStyle/>
        <a:p>
          <a:endParaRPr lang="en-US">
            <a:solidFill>
              <a:schemeClr val="tx1"/>
            </a:solidFill>
          </a:endParaRPr>
        </a:p>
      </dgm:t>
    </dgm:pt>
    <dgm:pt modelId="{B0F0E6C1-59C1-4080-8D87-2B9C2012C7AA}">
      <dgm:prSet phldrT="[Text]"/>
      <dgm:spPr/>
      <dgm:t>
        <a:bodyPr/>
        <a:lstStyle/>
        <a:p>
          <a:r>
            <a:rPr lang="hr-HR" noProof="0" dirty="0">
              <a:solidFill>
                <a:schemeClr val="tx1"/>
              </a:solidFill>
            </a:rPr>
            <a:t>Grijači u vodnim sustavima</a:t>
          </a:r>
        </a:p>
      </dgm:t>
    </dgm:pt>
    <dgm:pt modelId="{954ECBBE-1A17-4AA2-AD4E-BE53FCA81A15}" type="parTrans" cxnId="{4FC02B24-7AF1-4EFE-9CBF-AD69EBC2133E}">
      <dgm:prSet/>
      <dgm:spPr/>
      <dgm:t>
        <a:bodyPr/>
        <a:lstStyle/>
        <a:p>
          <a:endParaRPr lang="en-US">
            <a:solidFill>
              <a:schemeClr val="tx1"/>
            </a:solidFill>
          </a:endParaRPr>
        </a:p>
      </dgm:t>
    </dgm:pt>
    <dgm:pt modelId="{AAAED8F9-FDDB-4921-8801-87AE6EC69BC4}" type="sibTrans" cxnId="{4FC02B24-7AF1-4EFE-9CBF-AD69EBC2133E}">
      <dgm:prSet/>
      <dgm:spPr/>
      <dgm:t>
        <a:bodyPr/>
        <a:lstStyle/>
        <a:p>
          <a:endParaRPr lang="en-US">
            <a:solidFill>
              <a:schemeClr val="tx1"/>
            </a:solidFill>
          </a:endParaRPr>
        </a:p>
      </dgm:t>
    </dgm:pt>
    <dgm:pt modelId="{C7D60174-38C6-48AA-8B74-CB7D531527CC}">
      <dgm:prSet phldrT="[Text]"/>
      <dgm:spPr/>
      <dgm:t>
        <a:bodyPr/>
        <a:lstStyle/>
        <a:p>
          <a:r>
            <a:rPr lang="hr-HR" noProof="0" dirty="0">
              <a:solidFill>
                <a:schemeClr val="tx1"/>
              </a:solidFill>
            </a:rPr>
            <a:t>Cestovni promet</a:t>
          </a:r>
        </a:p>
      </dgm:t>
    </dgm:pt>
    <dgm:pt modelId="{05F48E9E-532A-4AA7-A977-6B2B44F91845}" type="parTrans" cxnId="{035DEC39-1BF7-4071-B8F8-C87FC4BD999A}">
      <dgm:prSet/>
      <dgm:spPr/>
      <dgm:t>
        <a:bodyPr/>
        <a:lstStyle/>
        <a:p>
          <a:endParaRPr lang="en-US">
            <a:solidFill>
              <a:schemeClr val="tx1"/>
            </a:solidFill>
          </a:endParaRPr>
        </a:p>
      </dgm:t>
    </dgm:pt>
    <dgm:pt modelId="{9D1DEB86-226F-4009-86D6-75AA03BC728D}" type="sibTrans" cxnId="{035DEC39-1BF7-4071-B8F8-C87FC4BD999A}">
      <dgm:prSet/>
      <dgm:spPr/>
      <dgm:t>
        <a:bodyPr/>
        <a:lstStyle/>
        <a:p>
          <a:endParaRPr lang="en-US">
            <a:solidFill>
              <a:schemeClr val="tx1"/>
            </a:solidFill>
          </a:endParaRPr>
        </a:p>
      </dgm:t>
    </dgm:pt>
    <dgm:pt modelId="{3D7C91E9-2ED2-4EC5-ADC2-317FF9897FFC}">
      <dgm:prSet phldrT="[Text]"/>
      <dgm:spPr/>
      <dgm:t>
        <a:bodyPr/>
        <a:lstStyle/>
        <a:p>
          <a:r>
            <a:rPr lang="hr-HR" dirty="0">
              <a:solidFill>
                <a:schemeClr val="tx1"/>
              </a:solidFill>
            </a:rPr>
            <a:t>Sanitarne slavine</a:t>
          </a:r>
          <a:endParaRPr lang="en-US" dirty="0">
            <a:solidFill>
              <a:schemeClr val="tx1"/>
            </a:solidFill>
          </a:endParaRPr>
        </a:p>
      </dgm:t>
    </dgm:pt>
    <dgm:pt modelId="{5955ED01-1200-495D-A0AE-BAFE7B7B3B91}" type="parTrans" cxnId="{B18FDC26-9677-4C4D-8D5A-5B9EAD72C74A}">
      <dgm:prSet/>
      <dgm:spPr/>
      <dgm:t>
        <a:bodyPr/>
        <a:lstStyle/>
        <a:p>
          <a:endParaRPr lang="en-US">
            <a:solidFill>
              <a:schemeClr val="tx1"/>
            </a:solidFill>
          </a:endParaRPr>
        </a:p>
      </dgm:t>
    </dgm:pt>
    <dgm:pt modelId="{60294718-16C5-4031-8032-CE99E42EF36C}" type="sibTrans" cxnId="{B18FDC26-9677-4C4D-8D5A-5B9EAD72C74A}">
      <dgm:prSet/>
      <dgm:spPr/>
      <dgm:t>
        <a:bodyPr/>
        <a:lstStyle/>
        <a:p>
          <a:endParaRPr lang="en-US">
            <a:solidFill>
              <a:schemeClr val="tx1"/>
            </a:solidFill>
          </a:endParaRPr>
        </a:p>
      </dgm:t>
    </dgm:pt>
    <dgm:pt modelId="{2BE05DA2-5B82-4AA8-85B6-BBD92CCDA4AD}">
      <dgm:prSet phldrT="[Text]"/>
      <dgm:spPr/>
      <dgm:t>
        <a:bodyPr/>
        <a:lstStyle/>
        <a:p>
          <a:r>
            <a:rPr lang="hr-HR" noProof="0" dirty="0">
              <a:solidFill>
                <a:schemeClr val="tx1"/>
              </a:solidFill>
            </a:rPr>
            <a:t>Tekstilni proizvodi i usluge</a:t>
          </a:r>
        </a:p>
      </dgm:t>
    </dgm:pt>
    <dgm:pt modelId="{B96585C3-9FAC-43C0-A32A-6CD2AD461265}" type="parTrans" cxnId="{70EE2706-C5E7-434A-8A05-F272F5A04070}">
      <dgm:prSet/>
      <dgm:spPr/>
      <dgm:t>
        <a:bodyPr/>
        <a:lstStyle/>
        <a:p>
          <a:endParaRPr lang="en-US">
            <a:solidFill>
              <a:schemeClr val="tx1"/>
            </a:solidFill>
          </a:endParaRPr>
        </a:p>
      </dgm:t>
    </dgm:pt>
    <dgm:pt modelId="{506B89F8-27F0-4C73-BB0C-075C25CEC44E}" type="sibTrans" cxnId="{70EE2706-C5E7-434A-8A05-F272F5A04070}">
      <dgm:prSet/>
      <dgm:spPr/>
      <dgm:t>
        <a:bodyPr/>
        <a:lstStyle/>
        <a:p>
          <a:endParaRPr lang="en-US">
            <a:solidFill>
              <a:schemeClr val="tx1"/>
            </a:solidFill>
          </a:endParaRPr>
        </a:p>
      </dgm:t>
    </dgm:pt>
    <dgm:pt modelId="{8246D05B-8BF5-4B2D-BAC7-D55010400FB4}">
      <dgm:prSet phldrT="[Text]"/>
      <dgm:spPr/>
      <dgm:t>
        <a:bodyPr/>
        <a:lstStyle/>
        <a:p>
          <a:r>
            <a:rPr lang="hr-HR" noProof="0" dirty="0">
              <a:solidFill>
                <a:schemeClr val="tx1"/>
              </a:solidFill>
            </a:rPr>
            <a:t>Zahodi i pisoari s ispiranjem</a:t>
          </a:r>
        </a:p>
      </dgm:t>
    </dgm:pt>
    <dgm:pt modelId="{5033A2CE-718C-4B0F-B48B-8FE2DFBEA19F}" type="parTrans" cxnId="{AD9B486A-1D75-4E5E-8DAA-67A72872310B}">
      <dgm:prSet/>
      <dgm:spPr/>
      <dgm:t>
        <a:bodyPr/>
        <a:lstStyle/>
        <a:p>
          <a:endParaRPr lang="en-US">
            <a:solidFill>
              <a:schemeClr val="tx1"/>
            </a:solidFill>
          </a:endParaRPr>
        </a:p>
      </dgm:t>
    </dgm:pt>
    <dgm:pt modelId="{B3F26FB1-AD21-43E5-ACBF-288C94BBF5E9}" type="sibTrans" cxnId="{AD9B486A-1D75-4E5E-8DAA-67A72872310B}">
      <dgm:prSet/>
      <dgm:spPr/>
      <dgm:t>
        <a:bodyPr/>
        <a:lstStyle/>
        <a:p>
          <a:endParaRPr lang="en-US">
            <a:solidFill>
              <a:schemeClr val="tx1"/>
            </a:solidFill>
          </a:endParaRPr>
        </a:p>
      </dgm:t>
    </dgm:pt>
    <dgm:pt modelId="{DA290B64-0F2F-4173-84FE-A49B69293920}">
      <dgm:prSet phldrT="[Text]"/>
      <dgm:spPr/>
      <dgm:t>
        <a:bodyPr/>
        <a:lstStyle/>
        <a:p>
          <a:r>
            <a:rPr lang="hr-HR" noProof="0" dirty="0">
              <a:solidFill>
                <a:schemeClr val="tx1"/>
              </a:solidFill>
            </a:rPr>
            <a:t>Infrastruktura otpadnih voda</a:t>
          </a:r>
        </a:p>
      </dgm:t>
    </dgm:pt>
    <dgm:pt modelId="{2D528054-9384-43F9-BACF-1B1CA79E5B3E}" type="parTrans" cxnId="{7F3876B6-BDCD-4158-A9C2-F3290A55FC8E}">
      <dgm:prSet/>
      <dgm:spPr/>
      <dgm:t>
        <a:bodyPr/>
        <a:lstStyle/>
        <a:p>
          <a:endParaRPr lang="en-US">
            <a:solidFill>
              <a:schemeClr val="tx1"/>
            </a:solidFill>
          </a:endParaRPr>
        </a:p>
      </dgm:t>
    </dgm:pt>
    <dgm:pt modelId="{45E3D2CF-D680-446B-A747-1DBA127F8264}" type="sibTrans" cxnId="{7F3876B6-BDCD-4158-A9C2-F3290A55FC8E}">
      <dgm:prSet/>
      <dgm:spPr/>
      <dgm:t>
        <a:bodyPr/>
        <a:lstStyle/>
        <a:p>
          <a:endParaRPr lang="en-US">
            <a:solidFill>
              <a:schemeClr val="tx1"/>
            </a:solidFill>
          </a:endParaRPr>
        </a:p>
      </dgm:t>
    </dgm:pt>
    <dgm:pt modelId="{1C5D861B-F9B1-4CE2-82B3-16A147B4EE34}" type="pres">
      <dgm:prSet presAssocID="{5076044E-117B-40D7-85DD-DDE5F02059C0}" presName="Name0" presStyleCnt="0">
        <dgm:presLayoutVars>
          <dgm:chPref val="1"/>
          <dgm:dir/>
          <dgm:animOne val="branch"/>
          <dgm:animLvl val="lvl"/>
          <dgm:resizeHandles/>
        </dgm:presLayoutVars>
      </dgm:prSet>
      <dgm:spPr/>
    </dgm:pt>
    <dgm:pt modelId="{5A3699CB-F2AD-40CA-A8A5-94CFF3BCE85D}" type="pres">
      <dgm:prSet presAssocID="{D366CEF3-B38A-444C-8F0D-BD1924862DCC}" presName="vertOne" presStyleCnt="0"/>
      <dgm:spPr/>
    </dgm:pt>
    <dgm:pt modelId="{7DE0BCC8-4575-45FE-9C90-16485EFFD281}" type="pres">
      <dgm:prSet presAssocID="{D366CEF3-B38A-444C-8F0D-BD1924862DCC}" presName="txOne" presStyleLbl="node0" presStyleIdx="0" presStyleCnt="10">
        <dgm:presLayoutVars>
          <dgm:chPref val="3"/>
        </dgm:presLayoutVars>
      </dgm:prSet>
      <dgm:spPr/>
    </dgm:pt>
    <dgm:pt modelId="{A161AE3D-44DA-4D24-B439-A39A80FD68FE}" type="pres">
      <dgm:prSet presAssocID="{D366CEF3-B38A-444C-8F0D-BD1924862DCC}" presName="parTransOne" presStyleCnt="0"/>
      <dgm:spPr/>
    </dgm:pt>
    <dgm:pt modelId="{DE16A32F-B2FA-4684-9F9B-3800D364986C}" type="pres">
      <dgm:prSet presAssocID="{D366CEF3-B38A-444C-8F0D-BD1924862DCC}" presName="horzOne" presStyleCnt="0"/>
      <dgm:spPr/>
    </dgm:pt>
    <dgm:pt modelId="{43DCC8D7-B393-4B72-A0BA-11F1DFE026E1}" type="pres">
      <dgm:prSet presAssocID="{E997C4BA-777E-4667-9A08-309FBB4DD931}" presName="vertTwo" presStyleCnt="0"/>
      <dgm:spPr/>
    </dgm:pt>
    <dgm:pt modelId="{6C5F32B1-5B7C-49AC-97D3-B8F31988C53C}" type="pres">
      <dgm:prSet presAssocID="{E997C4BA-777E-4667-9A08-309FBB4DD931}" presName="txTwo" presStyleLbl="node2" presStyleIdx="0" presStyleCnt="10">
        <dgm:presLayoutVars>
          <dgm:chPref val="3"/>
        </dgm:presLayoutVars>
      </dgm:prSet>
      <dgm:spPr/>
    </dgm:pt>
    <dgm:pt modelId="{CD4AC647-8B6E-4D77-8BFC-B577E033824C}" type="pres">
      <dgm:prSet presAssocID="{E997C4BA-777E-4667-9A08-309FBB4DD931}" presName="horzTwo" presStyleCnt="0"/>
      <dgm:spPr/>
    </dgm:pt>
    <dgm:pt modelId="{8C19F00D-3A94-4947-8AB6-8F1DC7BE17CE}" type="pres">
      <dgm:prSet presAssocID="{2CF8DF31-D0A6-40E6-8244-074122AA0166}" presName="sibSpaceOne" presStyleCnt="0"/>
      <dgm:spPr/>
    </dgm:pt>
    <dgm:pt modelId="{73D2A3DA-0C28-4E9C-BFAA-05F01C9A8544}" type="pres">
      <dgm:prSet presAssocID="{846743A0-7902-46A1-9A22-C6B9B3D67367}" presName="vertOne" presStyleCnt="0"/>
      <dgm:spPr/>
    </dgm:pt>
    <dgm:pt modelId="{35B04E22-63EB-4C07-8E3D-2D86F49AEFD5}" type="pres">
      <dgm:prSet presAssocID="{846743A0-7902-46A1-9A22-C6B9B3D67367}" presName="txOne" presStyleLbl="node0" presStyleIdx="1" presStyleCnt="10">
        <dgm:presLayoutVars>
          <dgm:chPref val="3"/>
        </dgm:presLayoutVars>
      </dgm:prSet>
      <dgm:spPr/>
    </dgm:pt>
    <dgm:pt modelId="{6E19A54A-D8FA-43F2-B905-EA75EE4DE233}" type="pres">
      <dgm:prSet presAssocID="{846743A0-7902-46A1-9A22-C6B9B3D67367}" presName="parTransOne" presStyleCnt="0"/>
      <dgm:spPr/>
    </dgm:pt>
    <dgm:pt modelId="{22C24120-6FF7-4664-B150-71607D2E8864}" type="pres">
      <dgm:prSet presAssocID="{846743A0-7902-46A1-9A22-C6B9B3D67367}" presName="horzOne" presStyleCnt="0"/>
      <dgm:spPr/>
    </dgm:pt>
    <dgm:pt modelId="{641E2AF7-13D9-4438-927E-A22A1C8AD609}" type="pres">
      <dgm:prSet presAssocID="{DA642C2E-9183-401A-99D6-9672FF8CC469}" presName="vertTwo" presStyleCnt="0"/>
      <dgm:spPr/>
    </dgm:pt>
    <dgm:pt modelId="{B71ABAB7-8A23-4982-8047-6C129512557D}" type="pres">
      <dgm:prSet presAssocID="{DA642C2E-9183-401A-99D6-9672FF8CC469}" presName="txTwo" presStyleLbl="node2" presStyleIdx="1" presStyleCnt="10">
        <dgm:presLayoutVars>
          <dgm:chPref val="3"/>
        </dgm:presLayoutVars>
      </dgm:prSet>
      <dgm:spPr/>
    </dgm:pt>
    <dgm:pt modelId="{7CE78F77-8957-459E-B0B2-31C9B35CB6FC}" type="pres">
      <dgm:prSet presAssocID="{DA642C2E-9183-401A-99D6-9672FF8CC469}" presName="horzTwo" presStyleCnt="0"/>
      <dgm:spPr/>
    </dgm:pt>
    <dgm:pt modelId="{4D5098D3-2C2D-4AF8-BABD-25C8DEC6AD46}" type="pres">
      <dgm:prSet presAssocID="{24E40ED7-0A0A-4E10-9FC3-37610BE17D06}" presName="sibSpaceOne" presStyleCnt="0"/>
      <dgm:spPr/>
    </dgm:pt>
    <dgm:pt modelId="{7EF60F83-F4A9-480C-945B-F209E873138B}" type="pres">
      <dgm:prSet presAssocID="{049EFA46-4C93-495D-A831-92F60ECB9791}" presName="vertOne" presStyleCnt="0"/>
      <dgm:spPr/>
    </dgm:pt>
    <dgm:pt modelId="{A60DAC82-AB1A-47F8-88FC-93310ACA3893}" type="pres">
      <dgm:prSet presAssocID="{049EFA46-4C93-495D-A831-92F60ECB9791}" presName="txOne" presStyleLbl="node0" presStyleIdx="2" presStyleCnt="10">
        <dgm:presLayoutVars>
          <dgm:chPref val="3"/>
        </dgm:presLayoutVars>
      </dgm:prSet>
      <dgm:spPr/>
    </dgm:pt>
    <dgm:pt modelId="{9901C106-0FC5-4BA4-B19C-18BC1C0E837C}" type="pres">
      <dgm:prSet presAssocID="{049EFA46-4C93-495D-A831-92F60ECB9791}" presName="parTransOne" presStyleCnt="0"/>
      <dgm:spPr/>
    </dgm:pt>
    <dgm:pt modelId="{BE1D0A6A-420B-495A-B168-FEEB5F2C45C9}" type="pres">
      <dgm:prSet presAssocID="{049EFA46-4C93-495D-A831-92F60ECB9791}" presName="horzOne" presStyleCnt="0"/>
      <dgm:spPr/>
    </dgm:pt>
    <dgm:pt modelId="{91AE755F-5958-4E26-A27E-8533626CDDDB}" type="pres">
      <dgm:prSet presAssocID="{72B4C86C-9525-46DA-B3E6-B6AD539638A4}" presName="vertTwo" presStyleCnt="0"/>
      <dgm:spPr/>
    </dgm:pt>
    <dgm:pt modelId="{BC9A4364-0EBA-4F74-A539-18023FE70B0D}" type="pres">
      <dgm:prSet presAssocID="{72B4C86C-9525-46DA-B3E6-B6AD539638A4}" presName="txTwo" presStyleLbl="node2" presStyleIdx="2" presStyleCnt="10">
        <dgm:presLayoutVars>
          <dgm:chPref val="3"/>
        </dgm:presLayoutVars>
      </dgm:prSet>
      <dgm:spPr/>
    </dgm:pt>
    <dgm:pt modelId="{6A2C3901-C3B3-4042-9782-B5A94ABDE163}" type="pres">
      <dgm:prSet presAssocID="{72B4C86C-9525-46DA-B3E6-B6AD539638A4}" presName="horzTwo" presStyleCnt="0"/>
      <dgm:spPr/>
    </dgm:pt>
    <dgm:pt modelId="{D427D48C-525A-4ABE-9BD7-987B8386AF6E}" type="pres">
      <dgm:prSet presAssocID="{2235EF2F-C05E-4DB5-9800-BA7AA0BFC6F3}" presName="sibSpaceOne" presStyleCnt="0"/>
      <dgm:spPr/>
    </dgm:pt>
    <dgm:pt modelId="{BD2D91A2-4D18-44AD-944B-A2450FAADDFD}" type="pres">
      <dgm:prSet presAssocID="{9C8561D9-45F5-40E2-96D3-973B6497B893}" presName="vertOne" presStyleCnt="0"/>
      <dgm:spPr/>
    </dgm:pt>
    <dgm:pt modelId="{DB9B3F5A-C1E6-4CD4-B91E-DF72394A9791}" type="pres">
      <dgm:prSet presAssocID="{9C8561D9-45F5-40E2-96D3-973B6497B893}" presName="txOne" presStyleLbl="node0" presStyleIdx="3" presStyleCnt="10">
        <dgm:presLayoutVars>
          <dgm:chPref val="3"/>
        </dgm:presLayoutVars>
      </dgm:prSet>
      <dgm:spPr/>
    </dgm:pt>
    <dgm:pt modelId="{37C9AF8B-3481-42AE-98AB-746B1351BE17}" type="pres">
      <dgm:prSet presAssocID="{9C8561D9-45F5-40E2-96D3-973B6497B893}" presName="parTransOne" presStyleCnt="0"/>
      <dgm:spPr/>
    </dgm:pt>
    <dgm:pt modelId="{7177B802-1FA1-4021-95D5-1925FA55CB84}" type="pres">
      <dgm:prSet presAssocID="{9C8561D9-45F5-40E2-96D3-973B6497B893}" presName="horzOne" presStyleCnt="0"/>
      <dgm:spPr/>
    </dgm:pt>
    <dgm:pt modelId="{5F5BCB53-6374-400F-A1FC-F70E04E3DD7B}" type="pres">
      <dgm:prSet presAssocID="{9F047FFA-7E92-4CB4-A5C2-ADB670675959}" presName="vertTwo" presStyleCnt="0"/>
      <dgm:spPr/>
    </dgm:pt>
    <dgm:pt modelId="{C3970CF7-5D61-4B3C-B6A9-7494D72DFECD}" type="pres">
      <dgm:prSet presAssocID="{9F047FFA-7E92-4CB4-A5C2-ADB670675959}" presName="txTwo" presStyleLbl="node2" presStyleIdx="3" presStyleCnt="10">
        <dgm:presLayoutVars>
          <dgm:chPref val="3"/>
        </dgm:presLayoutVars>
      </dgm:prSet>
      <dgm:spPr/>
    </dgm:pt>
    <dgm:pt modelId="{AFB11BAF-3139-48D4-A600-0295D498DF12}" type="pres">
      <dgm:prSet presAssocID="{9F047FFA-7E92-4CB4-A5C2-ADB670675959}" presName="horzTwo" presStyleCnt="0"/>
      <dgm:spPr/>
    </dgm:pt>
    <dgm:pt modelId="{D717FAD1-BD5F-40AC-AD80-1E0C68378827}" type="pres">
      <dgm:prSet presAssocID="{BBEC1108-DCD9-43C2-8425-34BD9F850D6C}" presName="sibSpaceOne" presStyleCnt="0"/>
      <dgm:spPr/>
    </dgm:pt>
    <dgm:pt modelId="{DC3BDE0E-1B83-4173-8563-E406F153F9E0}" type="pres">
      <dgm:prSet presAssocID="{4A4B9081-4EA9-48D8-981D-CE1C941B55D5}" presName="vertOne" presStyleCnt="0"/>
      <dgm:spPr/>
    </dgm:pt>
    <dgm:pt modelId="{8535CC47-1695-4878-A437-5D246D655F34}" type="pres">
      <dgm:prSet presAssocID="{4A4B9081-4EA9-48D8-981D-CE1C941B55D5}" presName="txOne" presStyleLbl="node0" presStyleIdx="4" presStyleCnt="10">
        <dgm:presLayoutVars>
          <dgm:chPref val="3"/>
        </dgm:presLayoutVars>
      </dgm:prSet>
      <dgm:spPr/>
    </dgm:pt>
    <dgm:pt modelId="{ADF06189-3159-4D15-BA31-3AA087A0AD1C}" type="pres">
      <dgm:prSet presAssocID="{4A4B9081-4EA9-48D8-981D-CE1C941B55D5}" presName="parTransOne" presStyleCnt="0"/>
      <dgm:spPr/>
    </dgm:pt>
    <dgm:pt modelId="{14A4EB2C-8EB6-4E16-879F-DF39AE2458A4}" type="pres">
      <dgm:prSet presAssocID="{4A4B9081-4EA9-48D8-981D-CE1C941B55D5}" presName="horzOne" presStyleCnt="0"/>
      <dgm:spPr/>
    </dgm:pt>
    <dgm:pt modelId="{6BBE6DC2-D48F-45FF-841F-91B486E46799}" type="pres">
      <dgm:prSet presAssocID="{20397874-DC00-4B4A-939D-4A1171BFD9D9}" presName="vertTwo" presStyleCnt="0"/>
      <dgm:spPr/>
    </dgm:pt>
    <dgm:pt modelId="{3112FCA6-43C8-496F-8A64-311D6880AFBF}" type="pres">
      <dgm:prSet presAssocID="{20397874-DC00-4B4A-939D-4A1171BFD9D9}" presName="txTwo" presStyleLbl="node2" presStyleIdx="4" presStyleCnt="10">
        <dgm:presLayoutVars>
          <dgm:chPref val="3"/>
        </dgm:presLayoutVars>
      </dgm:prSet>
      <dgm:spPr/>
    </dgm:pt>
    <dgm:pt modelId="{AFAFCE05-4A10-4A73-9710-C16D8C5651B9}" type="pres">
      <dgm:prSet presAssocID="{20397874-DC00-4B4A-939D-4A1171BFD9D9}" presName="horzTwo" presStyleCnt="0"/>
      <dgm:spPr/>
    </dgm:pt>
    <dgm:pt modelId="{D9701071-447A-4C99-B4BA-25E5133BC09A}" type="pres">
      <dgm:prSet presAssocID="{285D6C76-41AD-4627-AEDD-686814ACB251}" presName="sibSpaceOne" presStyleCnt="0"/>
      <dgm:spPr/>
    </dgm:pt>
    <dgm:pt modelId="{EB596726-2D36-4595-A3DD-824F130506D6}" type="pres">
      <dgm:prSet presAssocID="{DBDD6552-787B-41FF-B2B8-866297E71558}" presName="vertOne" presStyleCnt="0"/>
      <dgm:spPr/>
    </dgm:pt>
    <dgm:pt modelId="{5573D0C8-20D6-4543-843B-01BFDC32A2A5}" type="pres">
      <dgm:prSet presAssocID="{DBDD6552-787B-41FF-B2B8-866297E71558}" presName="txOne" presStyleLbl="node0" presStyleIdx="5" presStyleCnt="10">
        <dgm:presLayoutVars>
          <dgm:chPref val="3"/>
        </dgm:presLayoutVars>
      </dgm:prSet>
      <dgm:spPr/>
    </dgm:pt>
    <dgm:pt modelId="{2B49A7CC-B004-4562-BB71-A246E9C7C001}" type="pres">
      <dgm:prSet presAssocID="{DBDD6552-787B-41FF-B2B8-866297E71558}" presName="parTransOne" presStyleCnt="0"/>
      <dgm:spPr/>
    </dgm:pt>
    <dgm:pt modelId="{A16332CD-B1E7-4ABB-9B25-AB5C7BE75F32}" type="pres">
      <dgm:prSet presAssocID="{DBDD6552-787B-41FF-B2B8-866297E71558}" presName="horzOne" presStyleCnt="0"/>
      <dgm:spPr/>
    </dgm:pt>
    <dgm:pt modelId="{4F547106-A9D2-4BB6-B99E-2F91CEA9CC56}" type="pres">
      <dgm:prSet presAssocID="{5C529468-5BBC-47B4-83E2-6847DACE61AC}" presName="vertTwo" presStyleCnt="0"/>
      <dgm:spPr/>
    </dgm:pt>
    <dgm:pt modelId="{6B4CAAF0-2D4D-4418-8078-64A23A0916C9}" type="pres">
      <dgm:prSet presAssocID="{5C529468-5BBC-47B4-83E2-6847DACE61AC}" presName="txTwo" presStyleLbl="node2" presStyleIdx="5" presStyleCnt="10">
        <dgm:presLayoutVars>
          <dgm:chPref val="3"/>
        </dgm:presLayoutVars>
      </dgm:prSet>
      <dgm:spPr/>
    </dgm:pt>
    <dgm:pt modelId="{C1DAC699-C69C-44CA-8E82-502714D4AC96}" type="pres">
      <dgm:prSet presAssocID="{5C529468-5BBC-47B4-83E2-6847DACE61AC}" presName="horzTwo" presStyleCnt="0"/>
      <dgm:spPr/>
    </dgm:pt>
    <dgm:pt modelId="{86EFA2AD-F1F0-4BE3-89BB-5D1CEB07B0CC}" type="pres">
      <dgm:prSet presAssocID="{977D3A4B-8230-477D-BD6C-21A7730E20FD}" presName="sibSpaceOne" presStyleCnt="0"/>
      <dgm:spPr/>
    </dgm:pt>
    <dgm:pt modelId="{29F8819C-C846-4576-A093-44BAA9D2E549}" type="pres">
      <dgm:prSet presAssocID="{9AFF50D6-894E-44D1-926C-0A371167B152}" presName="vertOne" presStyleCnt="0"/>
      <dgm:spPr/>
    </dgm:pt>
    <dgm:pt modelId="{F81DA8B3-9ABF-4E8B-9846-505CD92E6ADD}" type="pres">
      <dgm:prSet presAssocID="{9AFF50D6-894E-44D1-926C-0A371167B152}" presName="txOne" presStyleLbl="node0" presStyleIdx="6" presStyleCnt="10">
        <dgm:presLayoutVars>
          <dgm:chPref val="3"/>
        </dgm:presLayoutVars>
      </dgm:prSet>
      <dgm:spPr/>
    </dgm:pt>
    <dgm:pt modelId="{6080454C-95FB-4296-A3CC-90BAC072D0E3}" type="pres">
      <dgm:prSet presAssocID="{9AFF50D6-894E-44D1-926C-0A371167B152}" presName="parTransOne" presStyleCnt="0"/>
      <dgm:spPr/>
    </dgm:pt>
    <dgm:pt modelId="{DC17B49F-96E7-4F37-8DF5-74E9E2241B5E}" type="pres">
      <dgm:prSet presAssocID="{9AFF50D6-894E-44D1-926C-0A371167B152}" presName="horzOne" presStyleCnt="0"/>
      <dgm:spPr/>
    </dgm:pt>
    <dgm:pt modelId="{D5C22127-34A4-45E3-9FAD-95CC54EFA6DC}" type="pres">
      <dgm:prSet presAssocID="{7807D195-827F-4877-BFDE-033868DA45EB}" presName="vertTwo" presStyleCnt="0"/>
      <dgm:spPr/>
    </dgm:pt>
    <dgm:pt modelId="{16020B26-4E69-4BA0-8EF8-AC2B25AE7843}" type="pres">
      <dgm:prSet presAssocID="{7807D195-827F-4877-BFDE-033868DA45EB}" presName="txTwo" presStyleLbl="node2" presStyleIdx="6" presStyleCnt="10">
        <dgm:presLayoutVars>
          <dgm:chPref val="3"/>
        </dgm:presLayoutVars>
      </dgm:prSet>
      <dgm:spPr/>
    </dgm:pt>
    <dgm:pt modelId="{73CA9A57-CD1E-430D-852B-E5096E6D562E}" type="pres">
      <dgm:prSet presAssocID="{7807D195-827F-4877-BFDE-033868DA45EB}" presName="horzTwo" presStyleCnt="0"/>
      <dgm:spPr/>
    </dgm:pt>
    <dgm:pt modelId="{213662CE-1D76-4921-8E33-918F8F67C178}" type="pres">
      <dgm:prSet presAssocID="{53F98E63-A363-4AA4-84CE-4C03DFE13E17}" presName="sibSpaceOne" presStyleCnt="0"/>
      <dgm:spPr/>
    </dgm:pt>
    <dgm:pt modelId="{8039EA77-5BA8-42A2-BD9C-AF263E8C5128}" type="pres">
      <dgm:prSet presAssocID="{C7D60174-38C6-48AA-8B74-CB7D531527CC}" presName="vertOne" presStyleCnt="0"/>
      <dgm:spPr/>
    </dgm:pt>
    <dgm:pt modelId="{321110AA-F74A-4FD2-8199-1701884C9180}" type="pres">
      <dgm:prSet presAssocID="{C7D60174-38C6-48AA-8B74-CB7D531527CC}" presName="txOne" presStyleLbl="node0" presStyleIdx="7" presStyleCnt="10">
        <dgm:presLayoutVars>
          <dgm:chPref val="3"/>
        </dgm:presLayoutVars>
      </dgm:prSet>
      <dgm:spPr/>
    </dgm:pt>
    <dgm:pt modelId="{9102352B-52D4-48C7-BECB-4503233A0563}" type="pres">
      <dgm:prSet presAssocID="{C7D60174-38C6-48AA-8B74-CB7D531527CC}" presName="parTransOne" presStyleCnt="0"/>
      <dgm:spPr/>
    </dgm:pt>
    <dgm:pt modelId="{AB1D8596-960B-41D7-9F54-38DFB7495F8E}" type="pres">
      <dgm:prSet presAssocID="{C7D60174-38C6-48AA-8B74-CB7D531527CC}" presName="horzOne" presStyleCnt="0"/>
      <dgm:spPr/>
    </dgm:pt>
    <dgm:pt modelId="{201B30FD-A4BA-4085-A6E9-690492292596}" type="pres">
      <dgm:prSet presAssocID="{3D7C91E9-2ED2-4EC5-ADC2-317FF9897FFC}" presName="vertTwo" presStyleCnt="0"/>
      <dgm:spPr/>
    </dgm:pt>
    <dgm:pt modelId="{9D12F800-324B-4666-8EFC-54B80AD95C21}" type="pres">
      <dgm:prSet presAssocID="{3D7C91E9-2ED2-4EC5-ADC2-317FF9897FFC}" presName="txTwo" presStyleLbl="node2" presStyleIdx="7" presStyleCnt="10">
        <dgm:presLayoutVars>
          <dgm:chPref val="3"/>
        </dgm:presLayoutVars>
      </dgm:prSet>
      <dgm:spPr/>
    </dgm:pt>
    <dgm:pt modelId="{DE1050B5-3C8A-4444-A3A2-567059229FC2}" type="pres">
      <dgm:prSet presAssocID="{3D7C91E9-2ED2-4EC5-ADC2-317FF9897FFC}" presName="horzTwo" presStyleCnt="0"/>
      <dgm:spPr/>
    </dgm:pt>
    <dgm:pt modelId="{A69637F2-2801-4EA9-B11C-A81535249D96}" type="pres">
      <dgm:prSet presAssocID="{9D1DEB86-226F-4009-86D6-75AA03BC728D}" presName="sibSpaceOne" presStyleCnt="0"/>
      <dgm:spPr/>
    </dgm:pt>
    <dgm:pt modelId="{3EB1C0C5-114F-4368-A0BD-5C5311B72DBD}" type="pres">
      <dgm:prSet presAssocID="{2BE05DA2-5B82-4AA8-85B6-BBD92CCDA4AD}" presName="vertOne" presStyleCnt="0"/>
      <dgm:spPr/>
    </dgm:pt>
    <dgm:pt modelId="{55ED5B07-4B9D-4E06-8053-9CB67C40D821}" type="pres">
      <dgm:prSet presAssocID="{2BE05DA2-5B82-4AA8-85B6-BBD92CCDA4AD}" presName="txOne" presStyleLbl="node0" presStyleIdx="8" presStyleCnt="10">
        <dgm:presLayoutVars>
          <dgm:chPref val="3"/>
        </dgm:presLayoutVars>
      </dgm:prSet>
      <dgm:spPr/>
    </dgm:pt>
    <dgm:pt modelId="{BE71BA8A-00C3-4A3F-A72F-F5893FA8BF8D}" type="pres">
      <dgm:prSet presAssocID="{2BE05DA2-5B82-4AA8-85B6-BBD92CCDA4AD}" presName="parTransOne" presStyleCnt="0"/>
      <dgm:spPr/>
    </dgm:pt>
    <dgm:pt modelId="{A9E59B59-C285-4A13-924A-E146CACAE314}" type="pres">
      <dgm:prSet presAssocID="{2BE05DA2-5B82-4AA8-85B6-BBD92CCDA4AD}" presName="horzOne" presStyleCnt="0"/>
      <dgm:spPr/>
    </dgm:pt>
    <dgm:pt modelId="{C482A638-EBD8-4A2F-AD00-309590D79DE5}" type="pres">
      <dgm:prSet presAssocID="{8246D05B-8BF5-4B2D-BAC7-D55010400FB4}" presName="vertTwo" presStyleCnt="0"/>
      <dgm:spPr/>
    </dgm:pt>
    <dgm:pt modelId="{2AA6A1AB-D7C9-4355-A759-C517491FE238}" type="pres">
      <dgm:prSet presAssocID="{8246D05B-8BF5-4B2D-BAC7-D55010400FB4}" presName="txTwo" presStyleLbl="node2" presStyleIdx="8" presStyleCnt="10">
        <dgm:presLayoutVars>
          <dgm:chPref val="3"/>
        </dgm:presLayoutVars>
      </dgm:prSet>
      <dgm:spPr/>
    </dgm:pt>
    <dgm:pt modelId="{F5FB6F57-CEEC-4663-A8BC-4F6EE5AA5530}" type="pres">
      <dgm:prSet presAssocID="{8246D05B-8BF5-4B2D-BAC7-D55010400FB4}" presName="horzTwo" presStyleCnt="0"/>
      <dgm:spPr/>
    </dgm:pt>
    <dgm:pt modelId="{0C46EC65-E1DC-40CE-A863-8E997B2AA24B}" type="pres">
      <dgm:prSet presAssocID="{506B89F8-27F0-4C73-BB0C-075C25CEC44E}" presName="sibSpaceOne" presStyleCnt="0"/>
      <dgm:spPr/>
    </dgm:pt>
    <dgm:pt modelId="{DC140C26-3B3E-4D5E-8D51-6E2BE66C141F}" type="pres">
      <dgm:prSet presAssocID="{DA290B64-0F2F-4173-84FE-A49B69293920}" presName="vertOne" presStyleCnt="0"/>
      <dgm:spPr/>
    </dgm:pt>
    <dgm:pt modelId="{B444638B-33C7-4C70-89ED-FAF3684A00F2}" type="pres">
      <dgm:prSet presAssocID="{DA290B64-0F2F-4173-84FE-A49B69293920}" presName="txOne" presStyleLbl="node0" presStyleIdx="9" presStyleCnt="10">
        <dgm:presLayoutVars>
          <dgm:chPref val="3"/>
        </dgm:presLayoutVars>
      </dgm:prSet>
      <dgm:spPr/>
    </dgm:pt>
    <dgm:pt modelId="{C9D0516F-4923-413A-8173-AEAC17809959}" type="pres">
      <dgm:prSet presAssocID="{DA290B64-0F2F-4173-84FE-A49B69293920}" presName="parTransOne" presStyleCnt="0"/>
      <dgm:spPr/>
    </dgm:pt>
    <dgm:pt modelId="{B72AD418-EBCB-48E5-B5F3-28268618F428}" type="pres">
      <dgm:prSet presAssocID="{DA290B64-0F2F-4173-84FE-A49B69293920}" presName="horzOne" presStyleCnt="0"/>
      <dgm:spPr/>
    </dgm:pt>
    <dgm:pt modelId="{0B8539FA-9486-4726-9AF0-2F7FD10E00C8}" type="pres">
      <dgm:prSet presAssocID="{B0F0E6C1-59C1-4080-8D87-2B9C2012C7AA}" presName="vertTwo" presStyleCnt="0"/>
      <dgm:spPr/>
    </dgm:pt>
    <dgm:pt modelId="{14AF97D9-7BE3-45C4-9FFC-5B7923116B9F}" type="pres">
      <dgm:prSet presAssocID="{B0F0E6C1-59C1-4080-8D87-2B9C2012C7AA}" presName="txTwo" presStyleLbl="node2" presStyleIdx="9" presStyleCnt="10">
        <dgm:presLayoutVars>
          <dgm:chPref val="3"/>
        </dgm:presLayoutVars>
      </dgm:prSet>
      <dgm:spPr/>
    </dgm:pt>
    <dgm:pt modelId="{59B65E50-281E-4598-850C-2FF682DF9594}" type="pres">
      <dgm:prSet presAssocID="{B0F0E6C1-59C1-4080-8D87-2B9C2012C7AA}" presName="horzTwo" presStyleCnt="0"/>
      <dgm:spPr/>
    </dgm:pt>
  </dgm:ptLst>
  <dgm:cxnLst>
    <dgm:cxn modelId="{70EE2706-C5E7-434A-8A05-F272F5A04070}" srcId="{5076044E-117B-40D7-85DD-DDE5F02059C0}" destId="{2BE05DA2-5B82-4AA8-85B6-BBD92CCDA4AD}" srcOrd="8" destOrd="0" parTransId="{B96585C3-9FAC-43C0-A32A-6CD2AD461265}" sibTransId="{506B89F8-27F0-4C73-BB0C-075C25CEC44E}"/>
    <dgm:cxn modelId="{60186607-542F-497B-BFAE-5C2827E0AE05}" srcId="{5076044E-117B-40D7-85DD-DDE5F02059C0}" destId="{D366CEF3-B38A-444C-8F0D-BD1924862DCC}" srcOrd="0" destOrd="0" parTransId="{20EAC6E5-078E-4BFF-82A9-CCD4AD26B1DC}" sibTransId="{2CF8DF31-D0A6-40E6-8244-074122AA0166}"/>
    <dgm:cxn modelId="{1E10CB0F-71E9-4AEC-A15E-BD7B3F76A746}" type="presOf" srcId="{E997C4BA-777E-4667-9A08-309FBB4DD931}" destId="{6C5F32B1-5B7C-49AC-97D3-B8F31988C53C}" srcOrd="0" destOrd="0" presId="urn:microsoft.com/office/officeart/2005/8/layout/hierarchy4"/>
    <dgm:cxn modelId="{EE2BE818-DF93-4F1C-AF00-5F2A58970A2A}" type="presOf" srcId="{049EFA46-4C93-495D-A831-92F60ECB9791}" destId="{A60DAC82-AB1A-47F8-88FC-93310ACA3893}" srcOrd="0" destOrd="0" presId="urn:microsoft.com/office/officeart/2005/8/layout/hierarchy4"/>
    <dgm:cxn modelId="{7499091F-FCF3-4FA2-A79B-656872C1B5F9}" type="presOf" srcId="{C7D60174-38C6-48AA-8B74-CB7D531527CC}" destId="{321110AA-F74A-4FD2-8199-1701884C9180}" srcOrd="0" destOrd="0" presId="urn:microsoft.com/office/officeart/2005/8/layout/hierarchy4"/>
    <dgm:cxn modelId="{A0A9D020-79BC-41D9-A221-48A02F4AC139}" type="presOf" srcId="{4A4B9081-4EA9-48D8-981D-CE1C941B55D5}" destId="{8535CC47-1695-4878-A437-5D246D655F34}" srcOrd="0" destOrd="0" presId="urn:microsoft.com/office/officeart/2005/8/layout/hierarchy4"/>
    <dgm:cxn modelId="{4FC02B24-7AF1-4EFE-9CBF-AD69EBC2133E}" srcId="{DA290B64-0F2F-4173-84FE-A49B69293920}" destId="{B0F0E6C1-59C1-4080-8D87-2B9C2012C7AA}" srcOrd="0" destOrd="0" parTransId="{954ECBBE-1A17-4AA2-AD4E-BE53FCA81A15}" sibTransId="{AAAED8F9-FDDB-4921-8801-87AE6EC69BC4}"/>
    <dgm:cxn modelId="{B18FDC26-9677-4C4D-8D5A-5B9EAD72C74A}" srcId="{C7D60174-38C6-48AA-8B74-CB7D531527CC}" destId="{3D7C91E9-2ED2-4EC5-ADC2-317FF9897FFC}" srcOrd="0" destOrd="0" parTransId="{5955ED01-1200-495D-A0AE-BAFE7B7B3B91}" sibTransId="{60294718-16C5-4031-8032-CE99E42EF36C}"/>
    <dgm:cxn modelId="{7468E728-65F8-4BA0-99C6-5E646ACB4AB0}" srcId="{9AFF50D6-894E-44D1-926C-0A371167B152}" destId="{7807D195-827F-4877-BFDE-033868DA45EB}" srcOrd="0" destOrd="0" parTransId="{9E77443E-3584-4AD6-99C3-F698128000DD}" sibTransId="{973CBF77-B2E1-48C0-AD1B-E7823499FA45}"/>
    <dgm:cxn modelId="{22B7FE2A-6E35-4374-AB08-8504D49016F0}" srcId="{846743A0-7902-46A1-9A22-C6B9B3D67367}" destId="{DA642C2E-9183-401A-99D6-9672FF8CC469}" srcOrd="0" destOrd="0" parTransId="{756FA9A6-CA4F-4B94-98B9-29588DAF3AD6}" sibTransId="{8EDD4CA5-6B28-4476-B9FB-5304901238D6}"/>
    <dgm:cxn modelId="{876F2530-ED41-41D4-915E-FA5040655DD4}" type="presOf" srcId="{846743A0-7902-46A1-9A22-C6B9B3D67367}" destId="{35B04E22-63EB-4C07-8E3D-2D86F49AEFD5}" srcOrd="0" destOrd="0" presId="urn:microsoft.com/office/officeart/2005/8/layout/hierarchy4"/>
    <dgm:cxn modelId="{F29FE538-E61A-48C5-A492-1560D9AA415B}" srcId="{049EFA46-4C93-495D-A831-92F60ECB9791}" destId="{72B4C86C-9525-46DA-B3E6-B6AD539638A4}" srcOrd="0" destOrd="0" parTransId="{74320AA0-3C6D-49CD-A333-8DC358B93655}" sibTransId="{1F85D1FD-C36F-43CD-B0C2-BA34CF41C9BD}"/>
    <dgm:cxn modelId="{62126139-94CA-49FB-9D50-AEF488958D6E}" type="presOf" srcId="{9C8561D9-45F5-40E2-96D3-973B6497B893}" destId="{DB9B3F5A-C1E6-4CD4-B91E-DF72394A9791}" srcOrd="0" destOrd="0" presId="urn:microsoft.com/office/officeart/2005/8/layout/hierarchy4"/>
    <dgm:cxn modelId="{035DEC39-1BF7-4071-B8F8-C87FC4BD999A}" srcId="{5076044E-117B-40D7-85DD-DDE5F02059C0}" destId="{C7D60174-38C6-48AA-8B74-CB7D531527CC}" srcOrd="7" destOrd="0" parTransId="{05F48E9E-532A-4AA7-A977-6B2B44F91845}" sibTransId="{9D1DEB86-226F-4009-86D6-75AA03BC728D}"/>
    <dgm:cxn modelId="{7661493A-EBF0-494E-9E7E-F36E9923E764}" type="presOf" srcId="{7807D195-827F-4877-BFDE-033868DA45EB}" destId="{16020B26-4E69-4BA0-8EF8-AC2B25AE7843}" srcOrd="0" destOrd="0" presId="urn:microsoft.com/office/officeart/2005/8/layout/hierarchy4"/>
    <dgm:cxn modelId="{A55EFA5E-CEB1-4856-9176-08AA590B41C6}" type="presOf" srcId="{2BE05DA2-5B82-4AA8-85B6-BBD92CCDA4AD}" destId="{55ED5B07-4B9D-4E06-8053-9CB67C40D821}" srcOrd="0" destOrd="0" presId="urn:microsoft.com/office/officeart/2005/8/layout/hierarchy4"/>
    <dgm:cxn modelId="{A2F73F61-CC0E-4147-B7F6-7CB70CA6D07E}" type="presOf" srcId="{20397874-DC00-4B4A-939D-4A1171BFD9D9}" destId="{3112FCA6-43C8-496F-8A64-311D6880AFBF}" srcOrd="0" destOrd="0" presId="urn:microsoft.com/office/officeart/2005/8/layout/hierarchy4"/>
    <dgm:cxn modelId="{9D8E1946-F210-41F9-9C62-5834994A53A3}" srcId="{5076044E-117B-40D7-85DD-DDE5F02059C0}" destId="{9AFF50D6-894E-44D1-926C-0A371167B152}" srcOrd="6" destOrd="0" parTransId="{77DCDB02-3B2B-49AF-B79B-266E91A10F56}" sibTransId="{53F98E63-A363-4AA4-84CE-4C03DFE13E17}"/>
    <dgm:cxn modelId="{AD9B486A-1D75-4E5E-8DAA-67A72872310B}" srcId="{2BE05DA2-5B82-4AA8-85B6-BBD92CCDA4AD}" destId="{8246D05B-8BF5-4B2D-BAC7-D55010400FB4}" srcOrd="0" destOrd="0" parTransId="{5033A2CE-718C-4B0F-B48B-8FE2DFBEA19F}" sibTransId="{B3F26FB1-AD21-43E5-ACBF-288C94BBF5E9}"/>
    <dgm:cxn modelId="{44F9E573-DBC5-4840-8513-2CE2654E5777}" srcId="{DBDD6552-787B-41FF-B2B8-866297E71558}" destId="{5C529468-5BBC-47B4-83E2-6847DACE61AC}" srcOrd="0" destOrd="0" parTransId="{A93B286B-9616-480A-8290-F6A6231B9FF7}" sibTransId="{5FA4A4A8-446E-4A33-94B5-FBED22729293}"/>
    <dgm:cxn modelId="{B394ED7A-6969-4FCE-AB89-BA6BFE58ADB2}" srcId="{4A4B9081-4EA9-48D8-981D-CE1C941B55D5}" destId="{20397874-DC00-4B4A-939D-4A1171BFD9D9}" srcOrd="0" destOrd="0" parTransId="{3E83E9DB-2FC1-4BF2-A56C-922EB6759412}" sibTransId="{81332CBC-5388-4C4F-AC23-60EE94DA42D5}"/>
    <dgm:cxn modelId="{8E4A637C-E6F6-4802-AAD5-DBD0F278205B}" type="presOf" srcId="{9AFF50D6-894E-44D1-926C-0A371167B152}" destId="{F81DA8B3-9ABF-4E8B-9846-505CD92E6ADD}" srcOrd="0" destOrd="0" presId="urn:microsoft.com/office/officeart/2005/8/layout/hierarchy4"/>
    <dgm:cxn modelId="{8807F383-599E-4724-B8B5-FB2916999550}" type="presOf" srcId="{5076044E-117B-40D7-85DD-DDE5F02059C0}" destId="{1C5D861B-F9B1-4CE2-82B3-16A147B4EE34}" srcOrd="0" destOrd="0" presId="urn:microsoft.com/office/officeart/2005/8/layout/hierarchy4"/>
    <dgm:cxn modelId="{EE857E99-89E6-434C-A62C-B8A53BB5DBDB}" srcId="{5076044E-117B-40D7-85DD-DDE5F02059C0}" destId="{DBDD6552-787B-41FF-B2B8-866297E71558}" srcOrd="5" destOrd="0" parTransId="{71CCF670-908C-444A-9606-C8C40848F9AA}" sibTransId="{977D3A4B-8230-477D-BD6C-21A7730E20FD}"/>
    <dgm:cxn modelId="{4CEE279F-33CE-4AD1-A21C-3370F4D20C6A}" srcId="{5076044E-117B-40D7-85DD-DDE5F02059C0}" destId="{846743A0-7902-46A1-9A22-C6B9B3D67367}" srcOrd="1" destOrd="0" parTransId="{A33814DC-A26C-4BA0-AB40-EA7F08AC8CEF}" sibTransId="{24E40ED7-0A0A-4E10-9FC3-37610BE17D06}"/>
    <dgm:cxn modelId="{E667E0A3-7DD3-4AFC-B489-F8E868E0E5FE}" srcId="{5076044E-117B-40D7-85DD-DDE5F02059C0}" destId="{049EFA46-4C93-495D-A831-92F60ECB9791}" srcOrd="2" destOrd="0" parTransId="{D1B8A9D7-B492-462D-B1E4-7A030F742A46}" sibTransId="{2235EF2F-C05E-4DB5-9800-BA7AA0BFC6F3}"/>
    <dgm:cxn modelId="{F904F2A5-2801-4C91-9C7E-8B9AF5C444CE}" type="presOf" srcId="{DBDD6552-787B-41FF-B2B8-866297E71558}" destId="{5573D0C8-20D6-4543-843B-01BFDC32A2A5}" srcOrd="0" destOrd="0" presId="urn:microsoft.com/office/officeart/2005/8/layout/hierarchy4"/>
    <dgm:cxn modelId="{4C5074B4-0DD4-4B14-B9FE-F111E1C19BCF}" type="presOf" srcId="{8246D05B-8BF5-4B2D-BAC7-D55010400FB4}" destId="{2AA6A1AB-D7C9-4355-A759-C517491FE238}" srcOrd="0" destOrd="0" presId="urn:microsoft.com/office/officeart/2005/8/layout/hierarchy4"/>
    <dgm:cxn modelId="{7F3876B6-BDCD-4158-A9C2-F3290A55FC8E}" srcId="{5076044E-117B-40D7-85DD-DDE5F02059C0}" destId="{DA290B64-0F2F-4173-84FE-A49B69293920}" srcOrd="9" destOrd="0" parTransId="{2D528054-9384-43F9-BACF-1B1CA79E5B3E}" sibTransId="{45E3D2CF-D680-446B-A747-1DBA127F8264}"/>
    <dgm:cxn modelId="{33A015BC-EBCD-4AD6-95BA-028041942FC4}" srcId="{9C8561D9-45F5-40E2-96D3-973B6497B893}" destId="{9F047FFA-7E92-4CB4-A5C2-ADB670675959}" srcOrd="0" destOrd="0" parTransId="{A3AAF70C-EF56-4025-BB85-D1EF730F0D18}" sibTransId="{29A317B2-D0E0-40EA-9CE8-CE03BB51FFFF}"/>
    <dgm:cxn modelId="{3035AFBE-747A-4DE4-B623-C03FA2F39D65}" srcId="{D366CEF3-B38A-444C-8F0D-BD1924862DCC}" destId="{E997C4BA-777E-4667-9A08-309FBB4DD931}" srcOrd="0" destOrd="0" parTransId="{3594C43F-86D2-4AB2-97CF-36CE8D0278AE}" sibTransId="{5AAAF172-EEED-467B-B6D2-43E168698FEB}"/>
    <dgm:cxn modelId="{A35000BF-FC8F-465E-8D73-389373F7314A}" srcId="{5076044E-117B-40D7-85DD-DDE5F02059C0}" destId="{9C8561D9-45F5-40E2-96D3-973B6497B893}" srcOrd="3" destOrd="0" parTransId="{10800234-FE62-492F-A46E-0995D1B53809}" sibTransId="{BBEC1108-DCD9-43C2-8425-34BD9F850D6C}"/>
    <dgm:cxn modelId="{335400C4-4A74-4B80-AC0D-2952F0C858AC}" type="presOf" srcId="{72B4C86C-9525-46DA-B3E6-B6AD539638A4}" destId="{BC9A4364-0EBA-4F74-A539-18023FE70B0D}" srcOrd="0" destOrd="0" presId="urn:microsoft.com/office/officeart/2005/8/layout/hierarchy4"/>
    <dgm:cxn modelId="{6498B0C7-2B55-434C-907A-24BF1772B64B}" type="presOf" srcId="{DA642C2E-9183-401A-99D6-9672FF8CC469}" destId="{B71ABAB7-8A23-4982-8047-6C129512557D}" srcOrd="0" destOrd="0" presId="urn:microsoft.com/office/officeart/2005/8/layout/hierarchy4"/>
    <dgm:cxn modelId="{CEEDA6C9-281F-4DD7-AA26-BBA5AAE95569}" srcId="{5076044E-117B-40D7-85DD-DDE5F02059C0}" destId="{4A4B9081-4EA9-48D8-981D-CE1C941B55D5}" srcOrd="4" destOrd="0" parTransId="{F9218DAF-1E29-4870-9C14-9ED6CF1496F9}" sibTransId="{285D6C76-41AD-4627-AEDD-686814ACB251}"/>
    <dgm:cxn modelId="{EDC41BCD-1A9B-46F1-84AD-E71466B0EC46}" type="presOf" srcId="{5C529468-5BBC-47B4-83E2-6847DACE61AC}" destId="{6B4CAAF0-2D4D-4418-8078-64A23A0916C9}" srcOrd="0" destOrd="0" presId="urn:microsoft.com/office/officeart/2005/8/layout/hierarchy4"/>
    <dgm:cxn modelId="{05C3FED2-B7E9-47D2-8A4F-A04FA187CF76}" type="presOf" srcId="{B0F0E6C1-59C1-4080-8D87-2B9C2012C7AA}" destId="{14AF97D9-7BE3-45C4-9FFC-5B7923116B9F}" srcOrd="0" destOrd="0" presId="urn:microsoft.com/office/officeart/2005/8/layout/hierarchy4"/>
    <dgm:cxn modelId="{B311FFDB-972B-442A-8DB4-F52CE1AE5279}" type="presOf" srcId="{D366CEF3-B38A-444C-8F0D-BD1924862DCC}" destId="{7DE0BCC8-4575-45FE-9C90-16485EFFD281}" srcOrd="0" destOrd="0" presId="urn:microsoft.com/office/officeart/2005/8/layout/hierarchy4"/>
    <dgm:cxn modelId="{377572E1-4FA6-4E2F-87E7-C72A764089D1}" type="presOf" srcId="{3D7C91E9-2ED2-4EC5-ADC2-317FF9897FFC}" destId="{9D12F800-324B-4666-8EFC-54B80AD95C21}" srcOrd="0" destOrd="0" presId="urn:microsoft.com/office/officeart/2005/8/layout/hierarchy4"/>
    <dgm:cxn modelId="{B95749EE-C7D7-421F-83F9-9B090E8EB02C}" type="presOf" srcId="{9F047FFA-7E92-4CB4-A5C2-ADB670675959}" destId="{C3970CF7-5D61-4B3C-B6A9-7494D72DFECD}" srcOrd="0" destOrd="0" presId="urn:microsoft.com/office/officeart/2005/8/layout/hierarchy4"/>
    <dgm:cxn modelId="{39D8FFFA-478B-408A-B4B7-65464C701341}" type="presOf" srcId="{DA290B64-0F2F-4173-84FE-A49B69293920}" destId="{B444638B-33C7-4C70-89ED-FAF3684A00F2}" srcOrd="0" destOrd="0" presId="urn:microsoft.com/office/officeart/2005/8/layout/hierarchy4"/>
    <dgm:cxn modelId="{C9E0A835-CCE3-41C1-ADA1-E47A54C49A81}" type="presParOf" srcId="{1C5D861B-F9B1-4CE2-82B3-16A147B4EE34}" destId="{5A3699CB-F2AD-40CA-A8A5-94CFF3BCE85D}" srcOrd="0" destOrd="0" presId="urn:microsoft.com/office/officeart/2005/8/layout/hierarchy4"/>
    <dgm:cxn modelId="{E3BFFFCB-6F2F-4055-A5AA-823067E51940}" type="presParOf" srcId="{5A3699CB-F2AD-40CA-A8A5-94CFF3BCE85D}" destId="{7DE0BCC8-4575-45FE-9C90-16485EFFD281}" srcOrd="0" destOrd="0" presId="urn:microsoft.com/office/officeart/2005/8/layout/hierarchy4"/>
    <dgm:cxn modelId="{AA05406F-9F8B-4ED0-AD47-939EDFBFDFEF}" type="presParOf" srcId="{5A3699CB-F2AD-40CA-A8A5-94CFF3BCE85D}" destId="{A161AE3D-44DA-4D24-B439-A39A80FD68FE}" srcOrd="1" destOrd="0" presId="urn:microsoft.com/office/officeart/2005/8/layout/hierarchy4"/>
    <dgm:cxn modelId="{7F0916DD-B467-4B91-B643-5C93FB4C1223}" type="presParOf" srcId="{5A3699CB-F2AD-40CA-A8A5-94CFF3BCE85D}" destId="{DE16A32F-B2FA-4684-9F9B-3800D364986C}" srcOrd="2" destOrd="0" presId="urn:microsoft.com/office/officeart/2005/8/layout/hierarchy4"/>
    <dgm:cxn modelId="{4451E4BD-4510-4F5A-B2FD-CA26A04095FA}" type="presParOf" srcId="{DE16A32F-B2FA-4684-9F9B-3800D364986C}" destId="{43DCC8D7-B393-4B72-A0BA-11F1DFE026E1}" srcOrd="0" destOrd="0" presId="urn:microsoft.com/office/officeart/2005/8/layout/hierarchy4"/>
    <dgm:cxn modelId="{D4A2C67C-1199-458E-8B9B-DAB7234698F7}" type="presParOf" srcId="{43DCC8D7-B393-4B72-A0BA-11F1DFE026E1}" destId="{6C5F32B1-5B7C-49AC-97D3-B8F31988C53C}" srcOrd="0" destOrd="0" presId="urn:microsoft.com/office/officeart/2005/8/layout/hierarchy4"/>
    <dgm:cxn modelId="{7737F17E-C7E9-4299-8642-1ABBBF9F593F}" type="presParOf" srcId="{43DCC8D7-B393-4B72-A0BA-11F1DFE026E1}" destId="{CD4AC647-8B6E-4D77-8BFC-B577E033824C}" srcOrd="1" destOrd="0" presId="urn:microsoft.com/office/officeart/2005/8/layout/hierarchy4"/>
    <dgm:cxn modelId="{C38F2741-E09C-462F-AC63-FD0520EDD080}" type="presParOf" srcId="{1C5D861B-F9B1-4CE2-82B3-16A147B4EE34}" destId="{8C19F00D-3A94-4947-8AB6-8F1DC7BE17CE}" srcOrd="1" destOrd="0" presId="urn:microsoft.com/office/officeart/2005/8/layout/hierarchy4"/>
    <dgm:cxn modelId="{E1C7144E-7989-4BFE-9884-8EFE27EB234E}" type="presParOf" srcId="{1C5D861B-F9B1-4CE2-82B3-16A147B4EE34}" destId="{73D2A3DA-0C28-4E9C-BFAA-05F01C9A8544}" srcOrd="2" destOrd="0" presId="urn:microsoft.com/office/officeart/2005/8/layout/hierarchy4"/>
    <dgm:cxn modelId="{054AF585-FF93-436C-B8F9-D3454FAC57E6}" type="presParOf" srcId="{73D2A3DA-0C28-4E9C-BFAA-05F01C9A8544}" destId="{35B04E22-63EB-4C07-8E3D-2D86F49AEFD5}" srcOrd="0" destOrd="0" presId="urn:microsoft.com/office/officeart/2005/8/layout/hierarchy4"/>
    <dgm:cxn modelId="{D19CFFB6-2826-40F7-AE5F-B52D05769864}" type="presParOf" srcId="{73D2A3DA-0C28-4E9C-BFAA-05F01C9A8544}" destId="{6E19A54A-D8FA-43F2-B905-EA75EE4DE233}" srcOrd="1" destOrd="0" presId="urn:microsoft.com/office/officeart/2005/8/layout/hierarchy4"/>
    <dgm:cxn modelId="{D9AA2CAF-6D22-4084-939B-B59AF769AD7B}" type="presParOf" srcId="{73D2A3DA-0C28-4E9C-BFAA-05F01C9A8544}" destId="{22C24120-6FF7-4664-B150-71607D2E8864}" srcOrd="2" destOrd="0" presId="urn:microsoft.com/office/officeart/2005/8/layout/hierarchy4"/>
    <dgm:cxn modelId="{FA6463DA-B0C2-43A4-84C9-661ED5AC6E8A}" type="presParOf" srcId="{22C24120-6FF7-4664-B150-71607D2E8864}" destId="{641E2AF7-13D9-4438-927E-A22A1C8AD609}" srcOrd="0" destOrd="0" presId="urn:microsoft.com/office/officeart/2005/8/layout/hierarchy4"/>
    <dgm:cxn modelId="{30E66540-D405-470A-925D-CC3CD315269D}" type="presParOf" srcId="{641E2AF7-13D9-4438-927E-A22A1C8AD609}" destId="{B71ABAB7-8A23-4982-8047-6C129512557D}" srcOrd="0" destOrd="0" presId="urn:microsoft.com/office/officeart/2005/8/layout/hierarchy4"/>
    <dgm:cxn modelId="{B6EE116B-1EBF-4340-84FA-7EF74E8B526B}" type="presParOf" srcId="{641E2AF7-13D9-4438-927E-A22A1C8AD609}" destId="{7CE78F77-8957-459E-B0B2-31C9B35CB6FC}" srcOrd="1" destOrd="0" presId="urn:microsoft.com/office/officeart/2005/8/layout/hierarchy4"/>
    <dgm:cxn modelId="{BAE78C80-9550-4C0E-9D51-80F5355F8BFD}" type="presParOf" srcId="{1C5D861B-F9B1-4CE2-82B3-16A147B4EE34}" destId="{4D5098D3-2C2D-4AF8-BABD-25C8DEC6AD46}" srcOrd="3" destOrd="0" presId="urn:microsoft.com/office/officeart/2005/8/layout/hierarchy4"/>
    <dgm:cxn modelId="{5A910C7F-DA5A-4736-AAAA-0C47BD3DB6B2}" type="presParOf" srcId="{1C5D861B-F9B1-4CE2-82B3-16A147B4EE34}" destId="{7EF60F83-F4A9-480C-945B-F209E873138B}" srcOrd="4" destOrd="0" presId="urn:microsoft.com/office/officeart/2005/8/layout/hierarchy4"/>
    <dgm:cxn modelId="{5409B373-783C-416F-BDBD-5E300370B5E6}" type="presParOf" srcId="{7EF60F83-F4A9-480C-945B-F209E873138B}" destId="{A60DAC82-AB1A-47F8-88FC-93310ACA3893}" srcOrd="0" destOrd="0" presId="urn:microsoft.com/office/officeart/2005/8/layout/hierarchy4"/>
    <dgm:cxn modelId="{27573B7A-16F6-44AC-8338-684275210639}" type="presParOf" srcId="{7EF60F83-F4A9-480C-945B-F209E873138B}" destId="{9901C106-0FC5-4BA4-B19C-18BC1C0E837C}" srcOrd="1" destOrd="0" presId="urn:microsoft.com/office/officeart/2005/8/layout/hierarchy4"/>
    <dgm:cxn modelId="{E6B51266-B57B-4A99-AF28-050D8090AC20}" type="presParOf" srcId="{7EF60F83-F4A9-480C-945B-F209E873138B}" destId="{BE1D0A6A-420B-495A-B168-FEEB5F2C45C9}" srcOrd="2" destOrd="0" presId="urn:microsoft.com/office/officeart/2005/8/layout/hierarchy4"/>
    <dgm:cxn modelId="{28A5C315-AA00-4490-9B99-F56E6CBC3D41}" type="presParOf" srcId="{BE1D0A6A-420B-495A-B168-FEEB5F2C45C9}" destId="{91AE755F-5958-4E26-A27E-8533626CDDDB}" srcOrd="0" destOrd="0" presId="urn:microsoft.com/office/officeart/2005/8/layout/hierarchy4"/>
    <dgm:cxn modelId="{ED12E1DD-6FD1-4914-AE8D-3B93604A17D8}" type="presParOf" srcId="{91AE755F-5958-4E26-A27E-8533626CDDDB}" destId="{BC9A4364-0EBA-4F74-A539-18023FE70B0D}" srcOrd="0" destOrd="0" presId="urn:microsoft.com/office/officeart/2005/8/layout/hierarchy4"/>
    <dgm:cxn modelId="{3E11F177-EE72-4964-B292-A9AA52D3FB0C}" type="presParOf" srcId="{91AE755F-5958-4E26-A27E-8533626CDDDB}" destId="{6A2C3901-C3B3-4042-9782-B5A94ABDE163}" srcOrd="1" destOrd="0" presId="urn:microsoft.com/office/officeart/2005/8/layout/hierarchy4"/>
    <dgm:cxn modelId="{E39873F8-6D33-4DDC-BCA7-E62C24DF7FCE}" type="presParOf" srcId="{1C5D861B-F9B1-4CE2-82B3-16A147B4EE34}" destId="{D427D48C-525A-4ABE-9BD7-987B8386AF6E}" srcOrd="5" destOrd="0" presId="urn:microsoft.com/office/officeart/2005/8/layout/hierarchy4"/>
    <dgm:cxn modelId="{62F86E53-3E43-4D6D-AC18-9A79BB2AB9BC}" type="presParOf" srcId="{1C5D861B-F9B1-4CE2-82B3-16A147B4EE34}" destId="{BD2D91A2-4D18-44AD-944B-A2450FAADDFD}" srcOrd="6" destOrd="0" presId="urn:microsoft.com/office/officeart/2005/8/layout/hierarchy4"/>
    <dgm:cxn modelId="{5C926D34-41E0-4CB1-B6C0-AA6E1CC1E8AC}" type="presParOf" srcId="{BD2D91A2-4D18-44AD-944B-A2450FAADDFD}" destId="{DB9B3F5A-C1E6-4CD4-B91E-DF72394A9791}" srcOrd="0" destOrd="0" presId="urn:microsoft.com/office/officeart/2005/8/layout/hierarchy4"/>
    <dgm:cxn modelId="{C2D51107-E5FA-42D5-A107-D6D78DFA8256}" type="presParOf" srcId="{BD2D91A2-4D18-44AD-944B-A2450FAADDFD}" destId="{37C9AF8B-3481-42AE-98AB-746B1351BE17}" srcOrd="1" destOrd="0" presId="urn:microsoft.com/office/officeart/2005/8/layout/hierarchy4"/>
    <dgm:cxn modelId="{44E27E66-E8B2-490D-815C-9FD07FE794FE}" type="presParOf" srcId="{BD2D91A2-4D18-44AD-944B-A2450FAADDFD}" destId="{7177B802-1FA1-4021-95D5-1925FA55CB84}" srcOrd="2" destOrd="0" presId="urn:microsoft.com/office/officeart/2005/8/layout/hierarchy4"/>
    <dgm:cxn modelId="{544C161C-C32F-4778-B289-8724A58A3F41}" type="presParOf" srcId="{7177B802-1FA1-4021-95D5-1925FA55CB84}" destId="{5F5BCB53-6374-400F-A1FC-F70E04E3DD7B}" srcOrd="0" destOrd="0" presId="urn:microsoft.com/office/officeart/2005/8/layout/hierarchy4"/>
    <dgm:cxn modelId="{D40516B4-A31F-400A-A3DB-95BCD86BB38C}" type="presParOf" srcId="{5F5BCB53-6374-400F-A1FC-F70E04E3DD7B}" destId="{C3970CF7-5D61-4B3C-B6A9-7494D72DFECD}" srcOrd="0" destOrd="0" presId="urn:microsoft.com/office/officeart/2005/8/layout/hierarchy4"/>
    <dgm:cxn modelId="{F44454C8-A7CF-48AB-A662-5181E8868065}" type="presParOf" srcId="{5F5BCB53-6374-400F-A1FC-F70E04E3DD7B}" destId="{AFB11BAF-3139-48D4-A600-0295D498DF12}" srcOrd="1" destOrd="0" presId="urn:microsoft.com/office/officeart/2005/8/layout/hierarchy4"/>
    <dgm:cxn modelId="{4D03146C-CB30-4956-AD8B-8E0A017D3673}" type="presParOf" srcId="{1C5D861B-F9B1-4CE2-82B3-16A147B4EE34}" destId="{D717FAD1-BD5F-40AC-AD80-1E0C68378827}" srcOrd="7" destOrd="0" presId="urn:microsoft.com/office/officeart/2005/8/layout/hierarchy4"/>
    <dgm:cxn modelId="{5EBFA63B-9D6A-4287-811C-4D65FA3D247A}" type="presParOf" srcId="{1C5D861B-F9B1-4CE2-82B3-16A147B4EE34}" destId="{DC3BDE0E-1B83-4173-8563-E406F153F9E0}" srcOrd="8" destOrd="0" presId="urn:microsoft.com/office/officeart/2005/8/layout/hierarchy4"/>
    <dgm:cxn modelId="{8B789CE7-7EC7-4142-9E10-60FF7E83986E}" type="presParOf" srcId="{DC3BDE0E-1B83-4173-8563-E406F153F9E0}" destId="{8535CC47-1695-4878-A437-5D246D655F34}" srcOrd="0" destOrd="0" presId="urn:microsoft.com/office/officeart/2005/8/layout/hierarchy4"/>
    <dgm:cxn modelId="{F2464631-5946-4AE6-B6D9-CB4C66966103}" type="presParOf" srcId="{DC3BDE0E-1B83-4173-8563-E406F153F9E0}" destId="{ADF06189-3159-4D15-BA31-3AA087A0AD1C}" srcOrd="1" destOrd="0" presId="urn:microsoft.com/office/officeart/2005/8/layout/hierarchy4"/>
    <dgm:cxn modelId="{3634C127-75E7-4277-94E7-9BCE7EC93F49}" type="presParOf" srcId="{DC3BDE0E-1B83-4173-8563-E406F153F9E0}" destId="{14A4EB2C-8EB6-4E16-879F-DF39AE2458A4}" srcOrd="2" destOrd="0" presId="urn:microsoft.com/office/officeart/2005/8/layout/hierarchy4"/>
    <dgm:cxn modelId="{842D5C3D-D161-4AC2-AAF5-A53CDC9BF3D8}" type="presParOf" srcId="{14A4EB2C-8EB6-4E16-879F-DF39AE2458A4}" destId="{6BBE6DC2-D48F-45FF-841F-91B486E46799}" srcOrd="0" destOrd="0" presId="urn:microsoft.com/office/officeart/2005/8/layout/hierarchy4"/>
    <dgm:cxn modelId="{E18E39B2-B0FD-4E74-AA3E-D254B7424C5A}" type="presParOf" srcId="{6BBE6DC2-D48F-45FF-841F-91B486E46799}" destId="{3112FCA6-43C8-496F-8A64-311D6880AFBF}" srcOrd="0" destOrd="0" presId="urn:microsoft.com/office/officeart/2005/8/layout/hierarchy4"/>
    <dgm:cxn modelId="{1EB5A6F5-4ED5-4F9D-B227-B2178E9197EF}" type="presParOf" srcId="{6BBE6DC2-D48F-45FF-841F-91B486E46799}" destId="{AFAFCE05-4A10-4A73-9710-C16D8C5651B9}" srcOrd="1" destOrd="0" presId="urn:microsoft.com/office/officeart/2005/8/layout/hierarchy4"/>
    <dgm:cxn modelId="{12547F34-4C26-4BDF-84B6-4AC692DD8AC1}" type="presParOf" srcId="{1C5D861B-F9B1-4CE2-82B3-16A147B4EE34}" destId="{D9701071-447A-4C99-B4BA-25E5133BC09A}" srcOrd="9" destOrd="0" presId="urn:microsoft.com/office/officeart/2005/8/layout/hierarchy4"/>
    <dgm:cxn modelId="{7139B84C-DCAC-48A7-8403-0F7E63266A6E}" type="presParOf" srcId="{1C5D861B-F9B1-4CE2-82B3-16A147B4EE34}" destId="{EB596726-2D36-4595-A3DD-824F130506D6}" srcOrd="10" destOrd="0" presId="urn:microsoft.com/office/officeart/2005/8/layout/hierarchy4"/>
    <dgm:cxn modelId="{7AD91067-1C1A-4DE2-B87B-DB6D178A4162}" type="presParOf" srcId="{EB596726-2D36-4595-A3DD-824F130506D6}" destId="{5573D0C8-20D6-4543-843B-01BFDC32A2A5}" srcOrd="0" destOrd="0" presId="urn:microsoft.com/office/officeart/2005/8/layout/hierarchy4"/>
    <dgm:cxn modelId="{D9B62156-AD73-43F6-A6EB-CCD04BCBB5A1}" type="presParOf" srcId="{EB596726-2D36-4595-A3DD-824F130506D6}" destId="{2B49A7CC-B004-4562-BB71-A246E9C7C001}" srcOrd="1" destOrd="0" presId="urn:microsoft.com/office/officeart/2005/8/layout/hierarchy4"/>
    <dgm:cxn modelId="{DC252C5E-553E-4ADF-B79E-23890969B610}" type="presParOf" srcId="{EB596726-2D36-4595-A3DD-824F130506D6}" destId="{A16332CD-B1E7-4ABB-9B25-AB5C7BE75F32}" srcOrd="2" destOrd="0" presId="urn:microsoft.com/office/officeart/2005/8/layout/hierarchy4"/>
    <dgm:cxn modelId="{FBF24A97-F133-43DB-941A-25ADFE76A553}" type="presParOf" srcId="{A16332CD-B1E7-4ABB-9B25-AB5C7BE75F32}" destId="{4F547106-A9D2-4BB6-B99E-2F91CEA9CC56}" srcOrd="0" destOrd="0" presId="urn:microsoft.com/office/officeart/2005/8/layout/hierarchy4"/>
    <dgm:cxn modelId="{828FF1B3-DA3E-4AED-B657-98EB53BC712C}" type="presParOf" srcId="{4F547106-A9D2-4BB6-B99E-2F91CEA9CC56}" destId="{6B4CAAF0-2D4D-4418-8078-64A23A0916C9}" srcOrd="0" destOrd="0" presId="urn:microsoft.com/office/officeart/2005/8/layout/hierarchy4"/>
    <dgm:cxn modelId="{E5E64650-7791-4C24-861C-1C5A04AF5B9D}" type="presParOf" srcId="{4F547106-A9D2-4BB6-B99E-2F91CEA9CC56}" destId="{C1DAC699-C69C-44CA-8E82-502714D4AC96}" srcOrd="1" destOrd="0" presId="urn:microsoft.com/office/officeart/2005/8/layout/hierarchy4"/>
    <dgm:cxn modelId="{B617BC85-EFB1-428A-AE2E-FB81BB321BC8}" type="presParOf" srcId="{1C5D861B-F9B1-4CE2-82B3-16A147B4EE34}" destId="{86EFA2AD-F1F0-4BE3-89BB-5D1CEB07B0CC}" srcOrd="11" destOrd="0" presId="urn:microsoft.com/office/officeart/2005/8/layout/hierarchy4"/>
    <dgm:cxn modelId="{6FC8E7C3-B1AE-4186-AC23-39FC84293503}" type="presParOf" srcId="{1C5D861B-F9B1-4CE2-82B3-16A147B4EE34}" destId="{29F8819C-C846-4576-A093-44BAA9D2E549}" srcOrd="12" destOrd="0" presId="urn:microsoft.com/office/officeart/2005/8/layout/hierarchy4"/>
    <dgm:cxn modelId="{DDD8DEB4-DFE4-4318-8C1E-9E5A9DF4D55F}" type="presParOf" srcId="{29F8819C-C846-4576-A093-44BAA9D2E549}" destId="{F81DA8B3-9ABF-4E8B-9846-505CD92E6ADD}" srcOrd="0" destOrd="0" presId="urn:microsoft.com/office/officeart/2005/8/layout/hierarchy4"/>
    <dgm:cxn modelId="{759C1E32-9D30-4A53-9654-FBC7F0C55759}" type="presParOf" srcId="{29F8819C-C846-4576-A093-44BAA9D2E549}" destId="{6080454C-95FB-4296-A3CC-90BAC072D0E3}" srcOrd="1" destOrd="0" presId="urn:microsoft.com/office/officeart/2005/8/layout/hierarchy4"/>
    <dgm:cxn modelId="{2D13BD66-25BE-4884-950A-600FF615DE0B}" type="presParOf" srcId="{29F8819C-C846-4576-A093-44BAA9D2E549}" destId="{DC17B49F-96E7-4F37-8DF5-74E9E2241B5E}" srcOrd="2" destOrd="0" presId="urn:microsoft.com/office/officeart/2005/8/layout/hierarchy4"/>
    <dgm:cxn modelId="{40829B4D-9DF0-4533-BB1C-3B316174D211}" type="presParOf" srcId="{DC17B49F-96E7-4F37-8DF5-74E9E2241B5E}" destId="{D5C22127-34A4-45E3-9FAD-95CC54EFA6DC}" srcOrd="0" destOrd="0" presId="urn:microsoft.com/office/officeart/2005/8/layout/hierarchy4"/>
    <dgm:cxn modelId="{2D28B537-7D1B-4F8D-9B64-69951F7B2B5F}" type="presParOf" srcId="{D5C22127-34A4-45E3-9FAD-95CC54EFA6DC}" destId="{16020B26-4E69-4BA0-8EF8-AC2B25AE7843}" srcOrd="0" destOrd="0" presId="urn:microsoft.com/office/officeart/2005/8/layout/hierarchy4"/>
    <dgm:cxn modelId="{ADDC9C58-BB65-4640-9B26-5628ECC72FD2}" type="presParOf" srcId="{D5C22127-34A4-45E3-9FAD-95CC54EFA6DC}" destId="{73CA9A57-CD1E-430D-852B-E5096E6D562E}" srcOrd="1" destOrd="0" presId="urn:microsoft.com/office/officeart/2005/8/layout/hierarchy4"/>
    <dgm:cxn modelId="{DC0A2854-974E-4DE6-A9A1-4FF019B16FDC}" type="presParOf" srcId="{1C5D861B-F9B1-4CE2-82B3-16A147B4EE34}" destId="{213662CE-1D76-4921-8E33-918F8F67C178}" srcOrd="13" destOrd="0" presId="urn:microsoft.com/office/officeart/2005/8/layout/hierarchy4"/>
    <dgm:cxn modelId="{57D3B694-689B-4FEF-8A1E-EF0941EEB29F}" type="presParOf" srcId="{1C5D861B-F9B1-4CE2-82B3-16A147B4EE34}" destId="{8039EA77-5BA8-42A2-BD9C-AF263E8C5128}" srcOrd="14" destOrd="0" presId="urn:microsoft.com/office/officeart/2005/8/layout/hierarchy4"/>
    <dgm:cxn modelId="{61BC43D6-D67D-42DA-8D56-F2A023C8C15B}" type="presParOf" srcId="{8039EA77-5BA8-42A2-BD9C-AF263E8C5128}" destId="{321110AA-F74A-4FD2-8199-1701884C9180}" srcOrd="0" destOrd="0" presId="urn:microsoft.com/office/officeart/2005/8/layout/hierarchy4"/>
    <dgm:cxn modelId="{F18667BF-DAC4-44C8-833F-8743516936AC}" type="presParOf" srcId="{8039EA77-5BA8-42A2-BD9C-AF263E8C5128}" destId="{9102352B-52D4-48C7-BECB-4503233A0563}" srcOrd="1" destOrd="0" presId="urn:microsoft.com/office/officeart/2005/8/layout/hierarchy4"/>
    <dgm:cxn modelId="{4BB4A069-9F5D-4F9F-8DFE-2077C2CB1761}" type="presParOf" srcId="{8039EA77-5BA8-42A2-BD9C-AF263E8C5128}" destId="{AB1D8596-960B-41D7-9F54-38DFB7495F8E}" srcOrd="2" destOrd="0" presId="urn:microsoft.com/office/officeart/2005/8/layout/hierarchy4"/>
    <dgm:cxn modelId="{5636BF7C-AECE-41AE-B455-3CF6A74C714C}" type="presParOf" srcId="{AB1D8596-960B-41D7-9F54-38DFB7495F8E}" destId="{201B30FD-A4BA-4085-A6E9-690492292596}" srcOrd="0" destOrd="0" presId="urn:microsoft.com/office/officeart/2005/8/layout/hierarchy4"/>
    <dgm:cxn modelId="{8967F267-B686-45BE-BEE3-206634B889A8}" type="presParOf" srcId="{201B30FD-A4BA-4085-A6E9-690492292596}" destId="{9D12F800-324B-4666-8EFC-54B80AD95C21}" srcOrd="0" destOrd="0" presId="urn:microsoft.com/office/officeart/2005/8/layout/hierarchy4"/>
    <dgm:cxn modelId="{C13F800C-6441-49D3-89DF-5E3396BBE455}" type="presParOf" srcId="{201B30FD-A4BA-4085-A6E9-690492292596}" destId="{DE1050B5-3C8A-4444-A3A2-567059229FC2}" srcOrd="1" destOrd="0" presId="urn:microsoft.com/office/officeart/2005/8/layout/hierarchy4"/>
    <dgm:cxn modelId="{F9D29198-A761-4845-B477-AD73AF500CF1}" type="presParOf" srcId="{1C5D861B-F9B1-4CE2-82B3-16A147B4EE34}" destId="{A69637F2-2801-4EA9-B11C-A81535249D96}" srcOrd="15" destOrd="0" presId="urn:microsoft.com/office/officeart/2005/8/layout/hierarchy4"/>
    <dgm:cxn modelId="{68BDF1F4-D52F-4E66-9C02-B272849DF69E}" type="presParOf" srcId="{1C5D861B-F9B1-4CE2-82B3-16A147B4EE34}" destId="{3EB1C0C5-114F-4368-A0BD-5C5311B72DBD}" srcOrd="16" destOrd="0" presId="urn:microsoft.com/office/officeart/2005/8/layout/hierarchy4"/>
    <dgm:cxn modelId="{FD6036DF-87BA-4453-B8D0-5C370FEA1B1F}" type="presParOf" srcId="{3EB1C0C5-114F-4368-A0BD-5C5311B72DBD}" destId="{55ED5B07-4B9D-4E06-8053-9CB67C40D821}" srcOrd="0" destOrd="0" presId="urn:microsoft.com/office/officeart/2005/8/layout/hierarchy4"/>
    <dgm:cxn modelId="{BA7AF4BD-9315-4736-B0F3-0803BCC2980E}" type="presParOf" srcId="{3EB1C0C5-114F-4368-A0BD-5C5311B72DBD}" destId="{BE71BA8A-00C3-4A3F-A72F-F5893FA8BF8D}" srcOrd="1" destOrd="0" presId="urn:microsoft.com/office/officeart/2005/8/layout/hierarchy4"/>
    <dgm:cxn modelId="{A2A9C063-FE0D-4C4E-88E9-095002B2916D}" type="presParOf" srcId="{3EB1C0C5-114F-4368-A0BD-5C5311B72DBD}" destId="{A9E59B59-C285-4A13-924A-E146CACAE314}" srcOrd="2" destOrd="0" presId="urn:microsoft.com/office/officeart/2005/8/layout/hierarchy4"/>
    <dgm:cxn modelId="{4B23892A-9543-40BB-A39D-77A6619EB582}" type="presParOf" srcId="{A9E59B59-C285-4A13-924A-E146CACAE314}" destId="{C482A638-EBD8-4A2F-AD00-309590D79DE5}" srcOrd="0" destOrd="0" presId="urn:microsoft.com/office/officeart/2005/8/layout/hierarchy4"/>
    <dgm:cxn modelId="{6187EFBB-9852-4C25-B185-52B1AD160BC4}" type="presParOf" srcId="{C482A638-EBD8-4A2F-AD00-309590D79DE5}" destId="{2AA6A1AB-D7C9-4355-A759-C517491FE238}" srcOrd="0" destOrd="0" presId="urn:microsoft.com/office/officeart/2005/8/layout/hierarchy4"/>
    <dgm:cxn modelId="{07B7B0BE-D3B1-4434-A1F1-42F2116A7027}" type="presParOf" srcId="{C482A638-EBD8-4A2F-AD00-309590D79DE5}" destId="{F5FB6F57-CEEC-4663-A8BC-4F6EE5AA5530}" srcOrd="1" destOrd="0" presId="urn:microsoft.com/office/officeart/2005/8/layout/hierarchy4"/>
    <dgm:cxn modelId="{C526B224-0A8D-4D63-880A-F2D16A476FBC}" type="presParOf" srcId="{1C5D861B-F9B1-4CE2-82B3-16A147B4EE34}" destId="{0C46EC65-E1DC-40CE-A863-8E997B2AA24B}" srcOrd="17" destOrd="0" presId="urn:microsoft.com/office/officeart/2005/8/layout/hierarchy4"/>
    <dgm:cxn modelId="{ADFF642A-9C0E-45FC-A8CA-87F0FA0144D4}" type="presParOf" srcId="{1C5D861B-F9B1-4CE2-82B3-16A147B4EE34}" destId="{DC140C26-3B3E-4D5E-8D51-6E2BE66C141F}" srcOrd="18" destOrd="0" presId="urn:microsoft.com/office/officeart/2005/8/layout/hierarchy4"/>
    <dgm:cxn modelId="{B372C52F-FE99-4F47-B289-FB29F702FABF}" type="presParOf" srcId="{DC140C26-3B3E-4D5E-8D51-6E2BE66C141F}" destId="{B444638B-33C7-4C70-89ED-FAF3684A00F2}" srcOrd="0" destOrd="0" presId="urn:microsoft.com/office/officeart/2005/8/layout/hierarchy4"/>
    <dgm:cxn modelId="{937C4EAD-A2D5-4597-8C9B-1508B44815D8}" type="presParOf" srcId="{DC140C26-3B3E-4D5E-8D51-6E2BE66C141F}" destId="{C9D0516F-4923-413A-8173-AEAC17809959}" srcOrd="1" destOrd="0" presId="urn:microsoft.com/office/officeart/2005/8/layout/hierarchy4"/>
    <dgm:cxn modelId="{593A789E-F39A-4D4A-B147-3113CD57AFB7}" type="presParOf" srcId="{DC140C26-3B3E-4D5E-8D51-6E2BE66C141F}" destId="{B72AD418-EBCB-48E5-B5F3-28268618F428}" srcOrd="2" destOrd="0" presId="urn:microsoft.com/office/officeart/2005/8/layout/hierarchy4"/>
    <dgm:cxn modelId="{E7D5D53B-4505-4390-A3D1-0F802CFB7FED}" type="presParOf" srcId="{B72AD418-EBCB-48E5-B5F3-28268618F428}" destId="{0B8539FA-9486-4726-9AF0-2F7FD10E00C8}" srcOrd="0" destOrd="0" presId="urn:microsoft.com/office/officeart/2005/8/layout/hierarchy4"/>
    <dgm:cxn modelId="{B76C254B-FA8A-4402-9152-05EB6721D285}" type="presParOf" srcId="{0B8539FA-9486-4726-9AF0-2F7FD10E00C8}" destId="{14AF97D9-7BE3-45C4-9FFC-5B7923116B9F}" srcOrd="0" destOrd="0" presId="urn:microsoft.com/office/officeart/2005/8/layout/hierarchy4"/>
    <dgm:cxn modelId="{1BA34BAE-F86A-4CA0-8339-66B62CFC5D86}" type="presParOf" srcId="{0B8539FA-9486-4726-9AF0-2F7FD10E00C8}" destId="{59B65E50-281E-4598-850C-2FF682DF959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23B276-D374-4DC8-AB98-20E63B3EED5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hr-HR"/>
        </a:p>
      </dgm:t>
    </dgm:pt>
    <dgm:pt modelId="{2AFAA720-19AD-465B-8EE2-F34D361D6CA4}">
      <dgm:prSet phldrT="[Tekst]"/>
      <dgm:spPr/>
      <dgm:t>
        <a:bodyPr/>
        <a:lstStyle/>
        <a:p>
          <a:r>
            <a:rPr lang="hr-HR" dirty="0"/>
            <a:t>Europski zeleni plan</a:t>
          </a:r>
        </a:p>
      </dgm:t>
    </dgm:pt>
    <dgm:pt modelId="{B5570DBA-4CD2-4C33-AD33-D9954F27D836}" type="parTrans" cxnId="{ABE4A05F-E61B-48CC-8D21-D5181C90BE92}">
      <dgm:prSet/>
      <dgm:spPr/>
      <dgm:t>
        <a:bodyPr/>
        <a:lstStyle/>
        <a:p>
          <a:endParaRPr lang="hr-HR"/>
        </a:p>
      </dgm:t>
    </dgm:pt>
    <dgm:pt modelId="{10D4F668-D96C-4706-9AB4-41784CF491F6}" type="sibTrans" cxnId="{ABE4A05F-E61B-48CC-8D21-D5181C90BE92}">
      <dgm:prSet/>
      <dgm:spPr/>
      <dgm:t>
        <a:bodyPr/>
        <a:lstStyle/>
        <a:p>
          <a:endParaRPr lang="hr-HR"/>
        </a:p>
      </dgm:t>
    </dgm:pt>
    <dgm:pt modelId="{FCED0171-3DA3-4377-A08A-55C7A71DD439}">
      <dgm:prSet phldrT="[Tekst]"/>
      <dgm:spPr/>
      <dgm:t>
        <a:bodyPr/>
        <a:lstStyle/>
        <a:p>
          <a:r>
            <a:rPr lang="hr-HR" dirty="0"/>
            <a:t>Akcijski plan zelene javne nabave</a:t>
          </a:r>
        </a:p>
      </dgm:t>
    </dgm:pt>
    <dgm:pt modelId="{F55A03B4-5825-442E-85D5-D2E7A2235874}" type="parTrans" cxnId="{7CEDD3A5-42CA-4D00-8DEE-1AA9958C90E5}">
      <dgm:prSet/>
      <dgm:spPr/>
      <dgm:t>
        <a:bodyPr/>
        <a:lstStyle/>
        <a:p>
          <a:endParaRPr lang="hr-HR"/>
        </a:p>
      </dgm:t>
    </dgm:pt>
    <dgm:pt modelId="{3907BA6A-BFB5-4308-8D81-8D77013D05D7}" type="sibTrans" cxnId="{7CEDD3A5-42CA-4D00-8DEE-1AA9958C90E5}">
      <dgm:prSet/>
      <dgm:spPr/>
      <dgm:t>
        <a:bodyPr/>
        <a:lstStyle/>
        <a:p>
          <a:endParaRPr lang="hr-HR"/>
        </a:p>
      </dgm:t>
    </dgm:pt>
    <dgm:pt modelId="{28AE3057-1047-4031-9000-3940F541D371}" type="pres">
      <dgm:prSet presAssocID="{1223B276-D374-4DC8-AB98-20E63B3EED56}" presName="cycle" presStyleCnt="0">
        <dgm:presLayoutVars>
          <dgm:dir/>
          <dgm:resizeHandles val="exact"/>
        </dgm:presLayoutVars>
      </dgm:prSet>
      <dgm:spPr/>
    </dgm:pt>
    <dgm:pt modelId="{A8C77125-A863-4E53-B3D5-6BDE9A373F5B}" type="pres">
      <dgm:prSet presAssocID="{2AFAA720-19AD-465B-8EE2-F34D361D6CA4}" presName="dummy" presStyleCnt="0"/>
      <dgm:spPr/>
    </dgm:pt>
    <dgm:pt modelId="{B1A7AB23-B226-49C1-9139-2068DCCAACD5}" type="pres">
      <dgm:prSet presAssocID="{2AFAA720-19AD-465B-8EE2-F34D361D6CA4}" presName="node" presStyleLbl="revTx" presStyleIdx="0" presStyleCnt="2">
        <dgm:presLayoutVars>
          <dgm:bulletEnabled val="1"/>
        </dgm:presLayoutVars>
      </dgm:prSet>
      <dgm:spPr/>
    </dgm:pt>
    <dgm:pt modelId="{43F4617C-A902-4AEF-80CB-B0D7EEA07780}" type="pres">
      <dgm:prSet presAssocID="{10D4F668-D96C-4706-9AB4-41784CF491F6}" presName="sibTrans" presStyleLbl="node1" presStyleIdx="0" presStyleCnt="2"/>
      <dgm:spPr/>
    </dgm:pt>
    <dgm:pt modelId="{7E05BA84-2C00-4BFC-BC99-AEC8D9A22CA6}" type="pres">
      <dgm:prSet presAssocID="{FCED0171-3DA3-4377-A08A-55C7A71DD439}" presName="dummy" presStyleCnt="0"/>
      <dgm:spPr/>
    </dgm:pt>
    <dgm:pt modelId="{EE13E9CA-E726-4A58-A77F-2A3EBE7F8A48}" type="pres">
      <dgm:prSet presAssocID="{FCED0171-3DA3-4377-A08A-55C7A71DD439}" presName="node" presStyleLbl="revTx" presStyleIdx="1" presStyleCnt="2">
        <dgm:presLayoutVars>
          <dgm:bulletEnabled val="1"/>
        </dgm:presLayoutVars>
      </dgm:prSet>
      <dgm:spPr/>
    </dgm:pt>
    <dgm:pt modelId="{DF43B402-F5B2-4FD5-B292-CA87557E5B7F}" type="pres">
      <dgm:prSet presAssocID="{3907BA6A-BFB5-4308-8D81-8D77013D05D7}" presName="sibTrans" presStyleLbl="node1" presStyleIdx="1" presStyleCnt="2"/>
      <dgm:spPr/>
    </dgm:pt>
  </dgm:ptLst>
  <dgm:cxnLst>
    <dgm:cxn modelId="{C243950E-1621-49F8-BC4C-6A0C15EAF97A}" type="presOf" srcId="{10D4F668-D96C-4706-9AB4-41784CF491F6}" destId="{43F4617C-A902-4AEF-80CB-B0D7EEA07780}" srcOrd="0" destOrd="0" presId="urn:microsoft.com/office/officeart/2005/8/layout/cycle1"/>
    <dgm:cxn modelId="{DC799320-F7D0-44A8-8481-0ADF73C91A68}" type="presOf" srcId="{1223B276-D374-4DC8-AB98-20E63B3EED56}" destId="{28AE3057-1047-4031-9000-3940F541D371}" srcOrd="0" destOrd="0" presId="urn:microsoft.com/office/officeart/2005/8/layout/cycle1"/>
    <dgm:cxn modelId="{ABE4A05F-E61B-48CC-8D21-D5181C90BE92}" srcId="{1223B276-D374-4DC8-AB98-20E63B3EED56}" destId="{2AFAA720-19AD-465B-8EE2-F34D361D6CA4}" srcOrd="0" destOrd="0" parTransId="{B5570DBA-4CD2-4C33-AD33-D9954F27D836}" sibTransId="{10D4F668-D96C-4706-9AB4-41784CF491F6}"/>
    <dgm:cxn modelId="{7B7DE361-E59F-41AA-8CBB-EEDEC5218551}" type="presOf" srcId="{3907BA6A-BFB5-4308-8D81-8D77013D05D7}" destId="{DF43B402-F5B2-4FD5-B292-CA87557E5B7F}" srcOrd="0" destOrd="0" presId="urn:microsoft.com/office/officeart/2005/8/layout/cycle1"/>
    <dgm:cxn modelId="{7CEDD3A5-42CA-4D00-8DEE-1AA9958C90E5}" srcId="{1223B276-D374-4DC8-AB98-20E63B3EED56}" destId="{FCED0171-3DA3-4377-A08A-55C7A71DD439}" srcOrd="1" destOrd="0" parTransId="{F55A03B4-5825-442E-85D5-D2E7A2235874}" sibTransId="{3907BA6A-BFB5-4308-8D81-8D77013D05D7}"/>
    <dgm:cxn modelId="{9D898FAF-1D4B-4912-8DDF-FF01029EA5F3}" type="presOf" srcId="{2AFAA720-19AD-465B-8EE2-F34D361D6CA4}" destId="{B1A7AB23-B226-49C1-9139-2068DCCAACD5}" srcOrd="0" destOrd="0" presId="urn:microsoft.com/office/officeart/2005/8/layout/cycle1"/>
    <dgm:cxn modelId="{92330AED-DFB3-4FE7-A51B-D4891D0B4F0E}" type="presOf" srcId="{FCED0171-3DA3-4377-A08A-55C7A71DD439}" destId="{EE13E9CA-E726-4A58-A77F-2A3EBE7F8A48}" srcOrd="0" destOrd="0" presId="urn:microsoft.com/office/officeart/2005/8/layout/cycle1"/>
    <dgm:cxn modelId="{3159BC15-F379-459D-8D54-33529E53A1FC}" type="presParOf" srcId="{28AE3057-1047-4031-9000-3940F541D371}" destId="{A8C77125-A863-4E53-B3D5-6BDE9A373F5B}" srcOrd="0" destOrd="0" presId="urn:microsoft.com/office/officeart/2005/8/layout/cycle1"/>
    <dgm:cxn modelId="{C3FD9D54-24B6-4E46-9C4E-B90FFD4979E4}" type="presParOf" srcId="{28AE3057-1047-4031-9000-3940F541D371}" destId="{B1A7AB23-B226-49C1-9139-2068DCCAACD5}" srcOrd="1" destOrd="0" presId="urn:microsoft.com/office/officeart/2005/8/layout/cycle1"/>
    <dgm:cxn modelId="{F2C23883-9F3E-426D-9B7A-702B2094223C}" type="presParOf" srcId="{28AE3057-1047-4031-9000-3940F541D371}" destId="{43F4617C-A902-4AEF-80CB-B0D7EEA07780}" srcOrd="2" destOrd="0" presId="urn:microsoft.com/office/officeart/2005/8/layout/cycle1"/>
    <dgm:cxn modelId="{36D5DC44-35C1-4CF8-8037-BC421B70DC3F}" type="presParOf" srcId="{28AE3057-1047-4031-9000-3940F541D371}" destId="{7E05BA84-2C00-4BFC-BC99-AEC8D9A22CA6}" srcOrd="3" destOrd="0" presId="urn:microsoft.com/office/officeart/2005/8/layout/cycle1"/>
    <dgm:cxn modelId="{1157891A-4ADF-40E1-B2E0-1C89281FA7C4}" type="presParOf" srcId="{28AE3057-1047-4031-9000-3940F541D371}" destId="{EE13E9CA-E726-4A58-A77F-2A3EBE7F8A48}" srcOrd="4" destOrd="0" presId="urn:microsoft.com/office/officeart/2005/8/layout/cycle1"/>
    <dgm:cxn modelId="{92949B74-0B4D-4F39-B4A1-7FAEC1C209A3}" type="presParOf" srcId="{28AE3057-1047-4031-9000-3940F541D371}" destId="{DF43B402-F5B2-4FD5-B292-CA87557E5B7F}" srcOrd="5" destOrd="0" presId="urn:microsoft.com/office/officeart/2005/8/layout/cycle1"/>
  </dgm:cxnLst>
  <dgm:bg>
    <a:solidFill>
      <a:schemeClr val="accent6"/>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CA905-85A1-490E-B9C2-7BA8D442F0D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hr-HR"/>
        </a:p>
      </dgm:t>
    </dgm:pt>
    <dgm:pt modelId="{C76BF59F-97E6-452D-93C4-1BC732D60E1E}">
      <dgm:prSet phldrT="[Text]"/>
      <dgm:spPr/>
      <dgm:t>
        <a:bodyPr/>
        <a:lstStyle/>
        <a:p>
          <a:r>
            <a:rPr lang="hr-HR"/>
            <a:t>Oznake tipa I</a:t>
          </a:r>
          <a:endParaRPr lang="hr-HR" dirty="0"/>
        </a:p>
      </dgm:t>
    </dgm:pt>
    <dgm:pt modelId="{C39C1F52-F2F2-4A44-AE30-19429D92CCA2}" type="parTrans" cxnId="{1915A22D-9184-4101-B2B3-859E6C48EEC6}">
      <dgm:prSet/>
      <dgm:spPr/>
      <dgm:t>
        <a:bodyPr/>
        <a:lstStyle/>
        <a:p>
          <a:endParaRPr lang="hr-HR">
            <a:solidFill>
              <a:schemeClr val="tx1"/>
            </a:solidFill>
          </a:endParaRPr>
        </a:p>
      </dgm:t>
    </dgm:pt>
    <dgm:pt modelId="{80966591-9664-4A04-9681-D9D25CE8AC74}" type="sibTrans" cxnId="{1915A22D-9184-4101-B2B3-859E6C48EEC6}">
      <dgm:prSet/>
      <dgm:spPr/>
      <dgm:t>
        <a:bodyPr/>
        <a:lstStyle/>
        <a:p>
          <a:endParaRPr lang="hr-HR">
            <a:solidFill>
              <a:schemeClr val="tx1"/>
            </a:solidFill>
          </a:endParaRPr>
        </a:p>
      </dgm:t>
    </dgm:pt>
    <dgm:pt modelId="{7BF8C243-3EF6-4A56-AACF-5E8066002F69}">
      <dgm:prSet phldrT="[Text]"/>
      <dgm:spPr/>
      <dgm:t>
        <a:bodyPr/>
        <a:lstStyle/>
        <a:p>
          <a:r>
            <a:rPr lang="hr-HR" noProof="0" dirty="0"/>
            <a:t>Proizvodi i usluge na temelju ispunjavanja skupa mjerila</a:t>
          </a:r>
        </a:p>
      </dgm:t>
    </dgm:pt>
    <dgm:pt modelId="{259BAB89-A8B7-4381-8CBC-BC71C3FAE3DA}" type="parTrans" cxnId="{75004A74-BC29-476F-B900-E90259FD7CFA}">
      <dgm:prSet/>
      <dgm:spPr/>
      <dgm:t>
        <a:bodyPr/>
        <a:lstStyle/>
        <a:p>
          <a:endParaRPr lang="hr-HR">
            <a:solidFill>
              <a:schemeClr val="tx1"/>
            </a:solidFill>
          </a:endParaRPr>
        </a:p>
      </dgm:t>
    </dgm:pt>
    <dgm:pt modelId="{626E8AC9-08C8-4B3A-8A28-A885C9195C87}" type="sibTrans" cxnId="{75004A74-BC29-476F-B900-E90259FD7CFA}">
      <dgm:prSet/>
      <dgm:spPr/>
      <dgm:t>
        <a:bodyPr/>
        <a:lstStyle/>
        <a:p>
          <a:endParaRPr lang="hr-HR">
            <a:solidFill>
              <a:schemeClr val="tx1"/>
            </a:solidFill>
          </a:endParaRPr>
        </a:p>
      </dgm:t>
    </dgm:pt>
    <dgm:pt modelId="{0185510A-E1BD-4802-9271-E0DA50A5841B}">
      <dgm:prSet phldrT="[Text]"/>
      <dgm:spPr/>
      <dgm:t>
        <a:bodyPr/>
        <a:lstStyle/>
        <a:p>
          <a:r>
            <a:rPr lang="hr-HR"/>
            <a:t>Oznake tipa II</a:t>
          </a:r>
          <a:endParaRPr lang="hr-HR" dirty="0"/>
        </a:p>
      </dgm:t>
    </dgm:pt>
    <dgm:pt modelId="{DFBCB014-BAF3-4D2D-AB1D-0FE7888C0B4E}" type="parTrans" cxnId="{DFC3B0A3-BFCA-4E55-ADC1-52B036887454}">
      <dgm:prSet/>
      <dgm:spPr/>
      <dgm:t>
        <a:bodyPr/>
        <a:lstStyle/>
        <a:p>
          <a:endParaRPr lang="hr-HR">
            <a:solidFill>
              <a:schemeClr val="tx1"/>
            </a:solidFill>
          </a:endParaRPr>
        </a:p>
      </dgm:t>
    </dgm:pt>
    <dgm:pt modelId="{46F28A88-9FA5-4814-B338-46B7BE13F72C}" type="sibTrans" cxnId="{DFC3B0A3-BFCA-4E55-ADC1-52B036887454}">
      <dgm:prSet/>
      <dgm:spPr/>
      <dgm:t>
        <a:bodyPr/>
        <a:lstStyle/>
        <a:p>
          <a:endParaRPr lang="hr-HR">
            <a:solidFill>
              <a:schemeClr val="tx1"/>
            </a:solidFill>
          </a:endParaRPr>
        </a:p>
      </dgm:t>
    </dgm:pt>
    <dgm:pt modelId="{A256A5D9-A6CF-4501-9D8B-D3DF3354C8AA}">
      <dgm:prSet phldrT="[Text]"/>
      <dgm:spPr/>
      <dgm:t>
        <a:bodyPr/>
        <a:lstStyle/>
        <a:p>
          <a:r>
            <a:rPr lang="hr-HR"/>
            <a:t>Informativne deklaracije koje daju sami proizvođači, tvrtke, uvoznici, distributeri</a:t>
          </a:r>
          <a:r>
            <a:rPr lang="en-US"/>
            <a:t> -</a:t>
          </a:r>
          <a:r>
            <a:rPr lang="hr-HR"/>
            <a:t> tzv. </a:t>
          </a:r>
          <a:r>
            <a:rPr lang="en-US"/>
            <a:t>s</a:t>
          </a:r>
          <a:r>
            <a:rPr lang="hr-HR"/>
            <a:t>amodeklaracije</a:t>
          </a:r>
          <a:endParaRPr lang="hr-HR" dirty="0"/>
        </a:p>
      </dgm:t>
    </dgm:pt>
    <dgm:pt modelId="{40F4D2F8-0C9A-4ABB-ADD2-F720934C5571}" type="parTrans" cxnId="{8CAB99B9-37A9-4AB6-BFE5-D2A935D3E5E1}">
      <dgm:prSet/>
      <dgm:spPr/>
      <dgm:t>
        <a:bodyPr/>
        <a:lstStyle/>
        <a:p>
          <a:endParaRPr lang="hr-HR">
            <a:solidFill>
              <a:schemeClr val="tx1"/>
            </a:solidFill>
          </a:endParaRPr>
        </a:p>
      </dgm:t>
    </dgm:pt>
    <dgm:pt modelId="{11F113DC-3A3F-4DC8-8ABD-095838E4B695}" type="sibTrans" cxnId="{8CAB99B9-37A9-4AB6-BFE5-D2A935D3E5E1}">
      <dgm:prSet/>
      <dgm:spPr/>
      <dgm:t>
        <a:bodyPr/>
        <a:lstStyle/>
        <a:p>
          <a:endParaRPr lang="hr-HR">
            <a:solidFill>
              <a:schemeClr val="tx1"/>
            </a:solidFill>
          </a:endParaRPr>
        </a:p>
      </dgm:t>
    </dgm:pt>
    <dgm:pt modelId="{F32D6C78-BEEF-410B-93AA-B207866E6C0A}">
      <dgm:prSet phldrT="[Text]"/>
      <dgm:spPr/>
      <dgm:t>
        <a:bodyPr/>
        <a:lstStyle/>
        <a:p>
          <a:r>
            <a:rPr lang="hr-HR"/>
            <a:t>Oznake tipa III</a:t>
          </a:r>
          <a:endParaRPr lang="hr-HR" dirty="0"/>
        </a:p>
      </dgm:t>
    </dgm:pt>
    <dgm:pt modelId="{2B108A2B-336D-4048-8FE0-4D79676942DF}" type="parTrans" cxnId="{CAD3CC67-A920-43CF-B5B1-599434B26427}">
      <dgm:prSet/>
      <dgm:spPr/>
      <dgm:t>
        <a:bodyPr/>
        <a:lstStyle/>
        <a:p>
          <a:endParaRPr lang="hr-HR">
            <a:solidFill>
              <a:schemeClr val="tx1"/>
            </a:solidFill>
          </a:endParaRPr>
        </a:p>
      </dgm:t>
    </dgm:pt>
    <dgm:pt modelId="{C94CA4E4-4297-48AA-88BD-07CE9A7D6ABB}" type="sibTrans" cxnId="{CAD3CC67-A920-43CF-B5B1-599434B26427}">
      <dgm:prSet/>
      <dgm:spPr/>
      <dgm:t>
        <a:bodyPr/>
        <a:lstStyle/>
        <a:p>
          <a:endParaRPr lang="hr-HR">
            <a:solidFill>
              <a:schemeClr val="tx1"/>
            </a:solidFill>
          </a:endParaRPr>
        </a:p>
      </dgm:t>
    </dgm:pt>
    <dgm:pt modelId="{03C338D7-A8FC-4F0E-BD4A-A2FDBDB905B4}">
      <dgm:prSet phldrT="[Text]"/>
      <dgm:spPr/>
      <dgm:t>
        <a:bodyPr/>
        <a:lstStyle/>
        <a:p>
          <a:r>
            <a:rPr lang="hr-HR"/>
            <a:t>Ne opisuju proizvod, već informiraju potrošača o utjecaju na okoliš</a:t>
          </a:r>
          <a:endParaRPr lang="hr-HR" dirty="0"/>
        </a:p>
      </dgm:t>
    </dgm:pt>
    <dgm:pt modelId="{E63EA275-B198-45CB-A34A-4F4022D0B259}" type="parTrans" cxnId="{00126B63-7CDA-4002-B944-C52E4682CEDC}">
      <dgm:prSet/>
      <dgm:spPr/>
      <dgm:t>
        <a:bodyPr/>
        <a:lstStyle/>
        <a:p>
          <a:endParaRPr lang="hr-HR">
            <a:solidFill>
              <a:schemeClr val="tx1"/>
            </a:solidFill>
          </a:endParaRPr>
        </a:p>
      </dgm:t>
    </dgm:pt>
    <dgm:pt modelId="{508629E3-B27B-4555-B548-3570A2F589A2}" type="sibTrans" cxnId="{00126B63-7CDA-4002-B944-C52E4682CEDC}">
      <dgm:prSet/>
      <dgm:spPr/>
      <dgm:t>
        <a:bodyPr/>
        <a:lstStyle/>
        <a:p>
          <a:endParaRPr lang="hr-HR">
            <a:solidFill>
              <a:schemeClr val="tx1"/>
            </a:solidFill>
          </a:endParaRPr>
        </a:p>
      </dgm:t>
    </dgm:pt>
    <dgm:pt modelId="{B76FE732-972A-4DC6-A0E0-FF135AC6C914}">
      <dgm:prSet phldrT="[Text]"/>
      <dgm:spPr/>
      <dgm:t>
        <a:bodyPr/>
        <a:lstStyle/>
        <a:p>
          <a:r>
            <a:rPr lang="hr-HR" noProof="0" dirty="0"/>
            <a:t>Proizvod ekološki gledano prihvatljiviji od proizvoda iste kategorije koji nema takvu oznaku</a:t>
          </a:r>
        </a:p>
      </dgm:t>
    </dgm:pt>
    <dgm:pt modelId="{8BFF7247-57FF-4BA5-912E-831B3AC8E4FB}" type="parTrans" cxnId="{F8545534-83DE-45E2-9C3A-9224F5E9ED68}">
      <dgm:prSet/>
      <dgm:spPr/>
      <dgm:t>
        <a:bodyPr/>
        <a:lstStyle/>
        <a:p>
          <a:endParaRPr lang="hr-HR">
            <a:solidFill>
              <a:schemeClr val="tx1"/>
            </a:solidFill>
          </a:endParaRPr>
        </a:p>
      </dgm:t>
    </dgm:pt>
    <dgm:pt modelId="{C5893555-3801-4D5E-8982-6FF9A3700AB9}" type="sibTrans" cxnId="{F8545534-83DE-45E2-9C3A-9224F5E9ED68}">
      <dgm:prSet/>
      <dgm:spPr/>
      <dgm:t>
        <a:bodyPr/>
        <a:lstStyle/>
        <a:p>
          <a:endParaRPr lang="hr-HR">
            <a:solidFill>
              <a:schemeClr val="tx1"/>
            </a:solidFill>
          </a:endParaRPr>
        </a:p>
      </dgm:t>
    </dgm:pt>
    <dgm:pt modelId="{44728FA5-22A7-4826-A0FB-83E25021051C}">
      <dgm:prSet phldrT="[Text]"/>
      <dgm:spPr/>
      <dgm:t>
        <a:bodyPr/>
        <a:lstStyle/>
        <a:p>
          <a:r>
            <a:rPr lang="hr-HR"/>
            <a:t>Proizvod se boduje prema učincima na okoliš koji su određeni korištenjem metode životnog utjecaja na okoliš</a:t>
          </a:r>
          <a:r>
            <a:rPr lang="en-US"/>
            <a:t> (life-cycle analysis - LCA)</a:t>
          </a:r>
          <a:endParaRPr lang="hr-HR" dirty="0"/>
        </a:p>
      </dgm:t>
    </dgm:pt>
    <dgm:pt modelId="{8C8763E7-A133-4C6C-B72B-65E128234B1A}" type="parTrans" cxnId="{35BEDC8C-5AC2-43EF-A1F7-A7618F81BB60}">
      <dgm:prSet/>
      <dgm:spPr/>
      <dgm:t>
        <a:bodyPr/>
        <a:lstStyle/>
        <a:p>
          <a:endParaRPr lang="hr-HR">
            <a:solidFill>
              <a:schemeClr val="tx1"/>
            </a:solidFill>
          </a:endParaRPr>
        </a:p>
      </dgm:t>
    </dgm:pt>
    <dgm:pt modelId="{6CA1ABC0-36DA-4537-8718-2A6B2D28C06B}" type="sibTrans" cxnId="{35BEDC8C-5AC2-43EF-A1F7-A7618F81BB60}">
      <dgm:prSet/>
      <dgm:spPr/>
      <dgm:t>
        <a:bodyPr/>
        <a:lstStyle/>
        <a:p>
          <a:endParaRPr lang="hr-HR">
            <a:solidFill>
              <a:schemeClr val="tx1"/>
            </a:solidFill>
          </a:endParaRPr>
        </a:p>
      </dgm:t>
    </dgm:pt>
    <dgm:pt modelId="{D4783F39-EE8B-48EA-8A38-73AAF01725D0}">
      <dgm:prSet phldrT="[Text]"/>
      <dgm:spPr/>
      <dgm:t>
        <a:bodyPr/>
        <a:lstStyle/>
        <a:p>
          <a:r>
            <a:rPr lang="hr-HR"/>
            <a:t>Ocjenu daje certificirano tijelo na temelju niza pokazatelja: potrošnja energije, emisije u zrak, emisije u vodu i dr.</a:t>
          </a:r>
          <a:endParaRPr lang="hr-HR" dirty="0"/>
        </a:p>
      </dgm:t>
    </dgm:pt>
    <dgm:pt modelId="{1221C23C-8E80-485B-BF47-59E229C97952}" type="parTrans" cxnId="{9E3FFC71-DCB5-4075-B4B5-86F2775F149D}">
      <dgm:prSet/>
      <dgm:spPr/>
      <dgm:t>
        <a:bodyPr/>
        <a:lstStyle/>
        <a:p>
          <a:endParaRPr lang="hr-HR">
            <a:solidFill>
              <a:schemeClr val="tx1"/>
            </a:solidFill>
          </a:endParaRPr>
        </a:p>
      </dgm:t>
    </dgm:pt>
    <dgm:pt modelId="{6F67EA03-56C8-4C0D-ABC4-6B3F9ED5AE0B}" type="sibTrans" cxnId="{9E3FFC71-DCB5-4075-B4B5-86F2775F149D}">
      <dgm:prSet/>
      <dgm:spPr/>
      <dgm:t>
        <a:bodyPr/>
        <a:lstStyle/>
        <a:p>
          <a:endParaRPr lang="hr-HR">
            <a:solidFill>
              <a:schemeClr val="tx1"/>
            </a:solidFill>
          </a:endParaRPr>
        </a:p>
      </dgm:t>
    </dgm:pt>
    <dgm:pt modelId="{0E45A07B-2632-4A95-83E7-782161F5108A}">
      <dgm:prSet phldrT="[Text]"/>
      <dgm:spPr/>
      <dgm:t>
        <a:bodyPr/>
        <a:lstStyle/>
        <a:p>
          <a:r>
            <a:rPr lang="hr-HR" noProof="0" dirty="0"/>
            <a:t>Mjerila se temelje na analizi utjecaja proizvoda na okoliš tijekom životnog vijeka te je u njihovu izradu uključena javnost i udruge. </a:t>
          </a:r>
        </a:p>
      </dgm:t>
    </dgm:pt>
    <dgm:pt modelId="{BBA2FFA2-C098-4BA5-95F3-1B547D61454F}" type="parTrans" cxnId="{8B439816-DDD9-416A-9F7C-C8DBEAFE09D4}">
      <dgm:prSet/>
      <dgm:spPr/>
      <dgm:t>
        <a:bodyPr/>
        <a:lstStyle/>
        <a:p>
          <a:endParaRPr lang="hr-HR"/>
        </a:p>
      </dgm:t>
    </dgm:pt>
    <dgm:pt modelId="{8BC30B55-9146-4A5B-AC9A-A4310262F812}" type="sibTrans" cxnId="{8B439816-DDD9-416A-9F7C-C8DBEAFE09D4}">
      <dgm:prSet/>
      <dgm:spPr/>
      <dgm:t>
        <a:bodyPr/>
        <a:lstStyle/>
        <a:p>
          <a:endParaRPr lang="hr-HR"/>
        </a:p>
      </dgm:t>
    </dgm:pt>
    <dgm:pt modelId="{69A9732E-1728-4D5B-B42D-D972B4AC18D5}">
      <dgm:prSet/>
      <dgm:spPr/>
      <dgm:t>
        <a:bodyPr/>
        <a:lstStyle/>
        <a:p>
          <a:r>
            <a:rPr lang="hr-HR" noProof="0" dirty="0"/>
            <a:t>imaju i neovisan sustav verifikacije i validacije od treće strane. </a:t>
          </a:r>
        </a:p>
      </dgm:t>
    </dgm:pt>
    <dgm:pt modelId="{146091B4-C012-4020-9675-A0BB77AF9521}" type="parTrans" cxnId="{4EFE865B-D9D8-4923-BE50-5FBFCEFDCA28}">
      <dgm:prSet/>
      <dgm:spPr/>
      <dgm:t>
        <a:bodyPr/>
        <a:lstStyle/>
        <a:p>
          <a:endParaRPr lang="hr-HR"/>
        </a:p>
      </dgm:t>
    </dgm:pt>
    <dgm:pt modelId="{49733FE5-BF0B-41D7-938D-872533B4039A}" type="sibTrans" cxnId="{4EFE865B-D9D8-4923-BE50-5FBFCEFDCA28}">
      <dgm:prSet/>
      <dgm:spPr/>
      <dgm:t>
        <a:bodyPr/>
        <a:lstStyle/>
        <a:p>
          <a:endParaRPr lang="hr-HR"/>
        </a:p>
      </dgm:t>
    </dgm:pt>
    <dgm:pt modelId="{C1BFADE8-EFCD-43C3-B115-9EE6186E9E17}">
      <dgm:prSet/>
      <dgm:spPr/>
      <dgm:t>
        <a:bodyPr/>
        <a:lstStyle/>
        <a:p>
          <a:r>
            <a:rPr lang="hr-HR" noProof="0" dirty="0"/>
            <a:t>Transparentnost i vjerodostojnost – Tip I najcjenjeniji (uključene u Svjetsku mrežu eko-oznaka - Global Ecolebelling Network, GEN).</a:t>
          </a:r>
        </a:p>
      </dgm:t>
    </dgm:pt>
    <dgm:pt modelId="{42CED7BF-8F63-4647-B9B2-0D428AE863E9}" type="parTrans" cxnId="{70F47725-8D2B-4B25-870E-D4FEBDCDF727}">
      <dgm:prSet/>
      <dgm:spPr/>
      <dgm:t>
        <a:bodyPr/>
        <a:lstStyle/>
        <a:p>
          <a:endParaRPr lang="hr-HR"/>
        </a:p>
      </dgm:t>
    </dgm:pt>
    <dgm:pt modelId="{5B0BD013-0FC6-48D6-80DF-2261B2150F5F}" type="sibTrans" cxnId="{70F47725-8D2B-4B25-870E-D4FEBDCDF727}">
      <dgm:prSet/>
      <dgm:spPr/>
      <dgm:t>
        <a:bodyPr/>
        <a:lstStyle/>
        <a:p>
          <a:endParaRPr lang="hr-HR"/>
        </a:p>
      </dgm:t>
    </dgm:pt>
    <dgm:pt modelId="{5724BE9D-661C-447D-A6D9-4421B386036A}">
      <dgm:prSet/>
      <dgm:spPr/>
      <dgm:t>
        <a:bodyPr/>
        <a:lstStyle/>
        <a:p>
          <a:r>
            <a:rPr lang="hr-HR" dirty="0"/>
            <a:t>Informacije nisu nužno neovisno verificirane, a u postupak izrade mjerila nije uključena javnost </a:t>
          </a:r>
          <a:r>
            <a:rPr lang="en-US" dirty="0" err="1"/>
            <a:t>ili</a:t>
          </a:r>
          <a:r>
            <a:rPr lang="en-US" dirty="0"/>
            <a:t> </a:t>
          </a:r>
          <a:r>
            <a:rPr lang="en-US" dirty="0" err="1"/>
            <a:t>strukovne</a:t>
          </a:r>
          <a:r>
            <a:rPr lang="hr-HR" dirty="0"/>
            <a:t> udruge.</a:t>
          </a:r>
        </a:p>
      </dgm:t>
    </dgm:pt>
    <dgm:pt modelId="{9F17E97B-FF1B-43E8-8F82-F53119D61A97}" type="parTrans" cxnId="{EEC863E9-F3DB-4BD4-850B-03E1C472BC02}">
      <dgm:prSet/>
      <dgm:spPr/>
      <dgm:t>
        <a:bodyPr/>
        <a:lstStyle/>
        <a:p>
          <a:endParaRPr lang="hr-HR"/>
        </a:p>
      </dgm:t>
    </dgm:pt>
    <dgm:pt modelId="{39A3B426-5D70-42D1-A995-3321448EB5AE}" type="sibTrans" cxnId="{EEC863E9-F3DB-4BD4-850B-03E1C472BC02}">
      <dgm:prSet/>
      <dgm:spPr/>
      <dgm:t>
        <a:bodyPr/>
        <a:lstStyle/>
        <a:p>
          <a:endParaRPr lang="hr-HR"/>
        </a:p>
      </dgm:t>
    </dgm:pt>
    <dgm:pt modelId="{6B7B260F-AD2A-415B-847A-13C181EF0CDE}">
      <dgm:prSet phldrT="[Text]"/>
      <dgm:spPr/>
      <dgm:t>
        <a:bodyPr/>
        <a:lstStyle/>
        <a:p>
          <a:r>
            <a:rPr lang="hr-HR"/>
            <a:t>Oznaka daje kupcu priliku da usporedi rezultate za različite proizvode i kupi onaj najbolji. </a:t>
          </a:r>
          <a:endParaRPr lang="hr-HR" dirty="0"/>
        </a:p>
      </dgm:t>
    </dgm:pt>
    <dgm:pt modelId="{2E4E1AF7-38D9-4CDB-98AE-F6F9623981BD}" type="parTrans" cxnId="{0C0B95F7-4467-4877-92B0-C7D6ECB9AD12}">
      <dgm:prSet/>
      <dgm:spPr/>
      <dgm:t>
        <a:bodyPr/>
        <a:lstStyle/>
        <a:p>
          <a:endParaRPr lang="en-GB"/>
        </a:p>
      </dgm:t>
    </dgm:pt>
    <dgm:pt modelId="{D54AB6FD-94BA-46F5-90B3-C194E8060B77}" type="sibTrans" cxnId="{0C0B95F7-4467-4877-92B0-C7D6ECB9AD12}">
      <dgm:prSet/>
      <dgm:spPr/>
      <dgm:t>
        <a:bodyPr/>
        <a:lstStyle/>
        <a:p>
          <a:endParaRPr lang="en-GB"/>
        </a:p>
      </dgm:t>
    </dgm:pt>
    <dgm:pt modelId="{EF9DE66A-26B8-4A2E-BA62-DACA695DB7B1}">
      <dgm:prSet/>
      <dgm:spPr/>
      <dgm:t>
        <a:bodyPr/>
        <a:lstStyle/>
        <a:p>
          <a:r>
            <a:rPr lang="hr-HR" dirty="0"/>
            <a:t>najbolji rezultat ne jamči zadovoljenje zelenih mjerila</a:t>
          </a:r>
        </a:p>
      </dgm:t>
    </dgm:pt>
    <dgm:pt modelId="{3DA8F604-FAF5-4945-833A-D396C42EAA04}" type="parTrans" cxnId="{F94A21BC-C7AD-4F69-B300-6D7EA3E49158}">
      <dgm:prSet/>
      <dgm:spPr/>
      <dgm:t>
        <a:bodyPr/>
        <a:lstStyle/>
        <a:p>
          <a:endParaRPr lang="hr-HR"/>
        </a:p>
      </dgm:t>
    </dgm:pt>
    <dgm:pt modelId="{7F2BD52C-2581-499D-85D6-B3FA4A4E840E}" type="sibTrans" cxnId="{F94A21BC-C7AD-4F69-B300-6D7EA3E49158}">
      <dgm:prSet/>
      <dgm:spPr/>
      <dgm:t>
        <a:bodyPr/>
        <a:lstStyle/>
        <a:p>
          <a:endParaRPr lang="hr-HR"/>
        </a:p>
      </dgm:t>
    </dgm:pt>
    <dgm:pt modelId="{C1796D7D-50D0-4C44-ACEB-A91DCBC13262}" type="pres">
      <dgm:prSet presAssocID="{EF5CA905-85A1-490E-B9C2-7BA8D442F0D0}" presName="Name0" presStyleCnt="0">
        <dgm:presLayoutVars>
          <dgm:dir/>
          <dgm:animLvl val="lvl"/>
          <dgm:resizeHandles val="exact"/>
        </dgm:presLayoutVars>
      </dgm:prSet>
      <dgm:spPr/>
    </dgm:pt>
    <dgm:pt modelId="{6AB8C759-CA80-4468-A19B-3FDBE9AF214B}" type="pres">
      <dgm:prSet presAssocID="{C76BF59F-97E6-452D-93C4-1BC732D60E1E}" presName="composite" presStyleCnt="0"/>
      <dgm:spPr/>
    </dgm:pt>
    <dgm:pt modelId="{CEC2F9EB-2EE2-4B6F-9AF7-1A84BB4FABBE}" type="pres">
      <dgm:prSet presAssocID="{C76BF59F-97E6-452D-93C4-1BC732D60E1E}" presName="parTx" presStyleLbl="alignNode1" presStyleIdx="0" presStyleCnt="3">
        <dgm:presLayoutVars>
          <dgm:chMax val="0"/>
          <dgm:chPref val="0"/>
          <dgm:bulletEnabled val="1"/>
        </dgm:presLayoutVars>
      </dgm:prSet>
      <dgm:spPr/>
    </dgm:pt>
    <dgm:pt modelId="{E773255D-07E2-47AF-807F-3F81070568FD}" type="pres">
      <dgm:prSet presAssocID="{C76BF59F-97E6-452D-93C4-1BC732D60E1E}" presName="desTx" presStyleLbl="alignAccFollowNode1" presStyleIdx="0" presStyleCnt="3">
        <dgm:presLayoutVars>
          <dgm:bulletEnabled val="1"/>
        </dgm:presLayoutVars>
      </dgm:prSet>
      <dgm:spPr/>
    </dgm:pt>
    <dgm:pt modelId="{79DB9BEE-DF7F-49CF-8086-6DD74B09397F}" type="pres">
      <dgm:prSet presAssocID="{80966591-9664-4A04-9681-D9D25CE8AC74}" presName="space" presStyleCnt="0"/>
      <dgm:spPr/>
    </dgm:pt>
    <dgm:pt modelId="{474854F2-8F4C-4038-9E8B-B49A349C8AD0}" type="pres">
      <dgm:prSet presAssocID="{0185510A-E1BD-4802-9271-E0DA50A5841B}" presName="composite" presStyleCnt="0"/>
      <dgm:spPr/>
    </dgm:pt>
    <dgm:pt modelId="{09998C0C-4DDE-4739-9BA2-551BBD2A8AC7}" type="pres">
      <dgm:prSet presAssocID="{0185510A-E1BD-4802-9271-E0DA50A5841B}" presName="parTx" presStyleLbl="alignNode1" presStyleIdx="1" presStyleCnt="3">
        <dgm:presLayoutVars>
          <dgm:chMax val="0"/>
          <dgm:chPref val="0"/>
          <dgm:bulletEnabled val="1"/>
        </dgm:presLayoutVars>
      </dgm:prSet>
      <dgm:spPr/>
    </dgm:pt>
    <dgm:pt modelId="{B9E815C7-844D-4876-B991-3C69671B2BF4}" type="pres">
      <dgm:prSet presAssocID="{0185510A-E1BD-4802-9271-E0DA50A5841B}" presName="desTx" presStyleLbl="alignAccFollowNode1" presStyleIdx="1" presStyleCnt="3">
        <dgm:presLayoutVars>
          <dgm:bulletEnabled val="1"/>
        </dgm:presLayoutVars>
      </dgm:prSet>
      <dgm:spPr/>
    </dgm:pt>
    <dgm:pt modelId="{461D06CB-AC88-4482-AF75-D7F02CF50C58}" type="pres">
      <dgm:prSet presAssocID="{46F28A88-9FA5-4814-B338-46B7BE13F72C}" presName="space" presStyleCnt="0"/>
      <dgm:spPr/>
    </dgm:pt>
    <dgm:pt modelId="{F041653D-0B77-4683-B7A0-EC444CE0E4CF}" type="pres">
      <dgm:prSet presAssocID="{F32D6C78-BEEF-410B-93AA-B207866E6C0A}" presName="composite" presStyleCnt="0"/>
      <dgm:spPr/>
    </dgm:pt>
    <dgm:pt modelId="{96DCD5AF-8420-4686-BEFF-98C08DD4FE26}" type="pres">
      <dgm:prSet presAssocID="{F32D6C78-BEEF-410B-93AA-B207866E6C0A}" presName="parTx" presStyleLbl="alignNode1" presStyleIdx="2" presStyleCnt="3">
        <dgm:presLayoutVars>
          <dgm:chMax val="0"/>
          <dgm:chPref val="0"/>
          <dgm:bulletEnabled val="1"/>
        </dgm:presLayoutVars>
      </dgm:prSet>
      <dgm:spPr/>
    </dgm:pt>
    <dgm:pt modelId="{714DF2B7-A9D6-44D9-BF79-91A722B47721}" type="pres">
      <dgm:prSet presAssocID="{F32D6C78-BEEF-410B-93AA-B207866E6C0A}" presName="desTx" presStyleLbl="alignAccFollowNode1" presStyleIdx="2" presStyleCnt="3">
        <dgm:presLayoutVars>
          <dgm:bulletEnabled val="1"/>
        </dgm:presLayoutVars>
      </dgm:prSet>
      <dgm:spPr/>
    </dgm:pt>
  </dgm:ptLst>
  <dgm:cxnLst>
    <dgm:cxn modelId="{66A7E00A-8B82-4C98-B2A4-A11041288392}" type="presOf" srcId="{C1BFADE8-EFCD-43C3-B115-9EE6186E9E17}" destId="{E773255D-07E2-47AF-807F-3F81070568FD}" srcOrd="0" destOrd="4" presId="urn:microsoft.com/office/officeart/2005/8/layout/hList1"/>
    <dgm:cxn modelId="{8B439816-DDD9-416A-9F7C-C8DBEAFE09D4}" srcId="{C76BF59F-97E6-452D-93C4-1BC732D60E1E}" destId="{0E45A07B-2632-4A95-83E7-782161F5108A}" srcOrd="2" destOrd="0" parTransId="{BBA2FFA2-C098-4BA5-95F3-1B547D61454F}" sibTransId="{8BC30B55-9146-4A5B-AC9A-A4310262F812}"/>
    <dgm:cxn modelId="{70F47725-8D2B-4B25-870E-D4FEBDCDF727}" srcId="{C76BF59F-97E6-452D-93C4-1BC732D60E1E}" destId="{C1BFADE8-EFCD-43C3-B115-9EE6186E9E17}" srcOrd="4" destOrd="0" parTransId="{42CED7BF-8F63-4647-B9B2-0D428AE863E9}" sibTransId="{5B0BD013-0FC6-48D6-80DF-2261B2150F5F}"/>
    <dgm:cxn modelId="{1915A22D-9184-4101-B2B3-859E6C48EEC6}" srcId="{EF5CA905-85A1-490E-B9C2-7BA8D442F0D0}" destId="{C76BF59F-97E6-452D-93C4-1BC732D60E1E}" srcOrd="0" destOrd="0" parTransId="{C39C1F52-F2F2-4A44-AE30-19429D92CCA2}" sibTransId="{80966591-9664-4A04-9681-D9D25CE8AC74}"/>
    <dgm:cxn modelId="{F8545534-83DE-45E2-9C3A-9224F5E9ED68}" srcId="{C76BF59F-97E6-452D-93C4-1BC732D60E1E}" destId="{B76FE732-972A-4DC6-A0E0-FF135AC6C914}" srcOrd="1" destOrd="0" parTransId="{8BFF7247-57FF-4BA5-912E-831B3AC8E4FB}" sibTransId="{C5893555-3801-4D5E-8982-6FF9A3700AB9}"/>
    <dgm:cxn modelId="{D6918438-E1F6-4485-BC3F-147FCCBAEDF7}" type="presOf" srcId="{0185510A-E1BD-4802-9271-E0DA50A5841B}" destId="{09998C0C-4DDE-4739-9BA2-551BBD2A8AC7}" srcOrd="0" destOrd="0" presId="urn:microsoft.com/office/officeart/2005/8/layout/hList1"/>
    <dgm:cxn modelId="{025DAF3E-3FCF-4D03-8161-408BF1EC42E0}" type="presOf" srcId="{03C338D7-A8FC-4F0E-BD4A-A2FDBDB905B4}" destId="{714DF2B7-A9D6-44D9-BF79-91A722B47721}" srcOrd="0" destOrd="0" presId="urn:microsoft.com/office/officeart/2005/8/layout/hList1"/>
    <dgm:cxn modelId="{4EFE865B-D9D8-4923-BE50-5FBFCEFDCA28}" srcId="{C76BF59F-97E6-452D-93C4-1BC732D60E1E}" destId="{69A9732E-1728-4D5B-B42D-D972B4AC18D5}" srcOrd="3" destOrd="0" parTransId="{146091B4-C012-4020-9675-A0BB77AF9521}" sibTransId="{49733FE5-BF0B-41D7-938D-872533B4039A}"/>
    <dgm:cxn modelId="{44EFB15F-BFA7-4987-BD5C-57932DC86BCD}" type="presOf" srcId="{A256A5D9-A6CF-4501-9D8B-D3DF3354C8AA}" destId="{B9E815C7-844D-4876-B991-3C69671B2BF4}" srcOrd="0" destOrd="0" presId="urn:microsoft.com/office/officeart/2005/8/layout/hList1"/>
    <dgm:cxn modelId="{00126B63-7CDA-4002-B944-C52E4682CEDC}" srcId="{F32D6C78-BEEF-410B-93AA-B207866E6C0A}" destId="{03C338D7-A8FC-4F0E-BD4A-A2FDBDB905B4}" srcOrd="0" destOrd="0" parTransId="{E63EA275-B198-45CB-A34A-4F4022D0B259}" sibTransId="{508629E3-B27B-4555-B548-3570A2F589A2}"/>
    <dgm:cxn modelId="{342C2944-E522-4A0D-B9CF-ADFD3CB50329}" type="presOf" srcId="{D4783F39-EE8B-48EA-8A38-73AAF01725D0}" destId="{714DF2B7-A9D6-44D9-BF79-91A722B47721}" srcOrd="0" destOrd="2" presId="urn:microsoft.com/office/officeart/2005/8/layout/hList1"/>
    <dgm:cxn modelId="{3C04ED66-58FC-4F39-94B5-D902C93CC43F}" type="presOf" srcId="{69A9732E-1728-4D5B-B42D-D972B4AC18D5}" destId="{E773255D-07E2-47AF-807F-3F81070568FD}" srcOrd="0" destOrd="3" presId="urn:microsoft.com/office/officeart/2005/8/layout/hList1"/>
    <dgm:cxn modelId="{CAD3CC67-A920-43CF-B5B1-599434B26427}" srcId="{EF5CA905-85A1-490E-B9C2-7BA8D442F0D0}" destId="{F32D6C78-BEEF-410B-93AA-B207866E6C0A}" srcOrd="2" destOrd="0" parTransId="{2B108A2B-336D-4048-8FE0-4D79676942DF}" sibTransId="{C94CA4E4-4297-48AA-88BD-07CE9A7D6ABB}"/>
    <dgm:cxn modelId="{2D2F1D69-9827-4B24-85D3-B16182EF688C}" type="presOf" srcId="{0E45A07B-2632-4A95-83E7-782161F5108A}" destId="{E773255D-07E2-47AF-807F-3F81070568FD}" srcOrd="0" destOrd="2" presId="urn:microsoft.com/office/officeart/2005/8/layout/hList1"/>
    <dgm:cxn modelId="{E425476B-CD83-4C5E-AD66-6F586E114A14}" type="presOf" srcId="{6B7B260F-AD2A-415B-847A-13C181EF0CDE}" destId="{714DF2B7-A9D6-44D9-BF79-91A722B47721}" srcOrd="0" destOrd="3" presId="urn:microsoft.com/office/officeart/2005/8/layout/hList1"/>
    <dgm:cxn modelId="{F8920B6C-0845-4354-80B1-D65A72745BAF}" type="presOf" srcId="{7BF8C243-3EF6-4A56-AACF-5E8066002F69}" destId="{E773255D-07E2-47AF-807F-3F81070568FD}" srcOrd="0" destOrd="0" presId="urn:microsoft.com/office/officeart/2005/8/layout/hList1"/>
    <dgm:cxn modelId="{9E3FFC71-DCB5-4075-B4B5-86F2775F149D}" srcId="{F32D6C78-BEEF-410B-93AA-B207866E6C0A}" destId="{D4783F39-EE8B-48EA-8A38-73AAF01725D0}" srcOrd="2" destOrd="0" parTransId="{1221C23C-8E80-485B-BF47-59E229C97952}" sibTransId="{6F67EA03-56C8-4C0D-ABC4-6B3F9ED5AE0B}"/>
    <dgm:cxn modelId="{75004A74-BC29-476F-B900-E90259FD7CFA}" srcId="{C76BF59F-97E6-452D-93C4-1BC732D60E1E}" destId="{7BF8C243-3EF6-4A56-AACF-5E8066002F69}" srcOrd="0" destOrd="0" parTransId="{259BAB89-A8B7-4381-8CBC-BC71C3FAE3DA}" sibTransId="{626E8AC9-08C8-4B3A-8A28-A885C9195C87}"/>
    <dgm:cxn modelId="{35BEDC8C-5AC2-43EF-A1F7-A7618F81BB60}" srcId="{F32D6C78-BEEF-410B-93AA-B207866E6C0A}" destId="{44728FA5-22A7-4826-A0FB-83E25021051C}" srcOrd="1" destOrd="0" parTransId="{8C8763E7-A133-4C6C-B72B-65E128234B1A}" sibTransId="{6CA1ABC0-36DA-4537-8718-2A6B2D28C06B}"/>
    <dgm:cxn modelId="{50D3B59B-E589-47A8-8E5A-9D7C0892657B}" type="presOf" srcId="{EF9DE66A-26B8-4A2E-BA62-DACA695DB7B1}" destId="{714DF2B7-A9D6-44D9-BF79-91A722B47721}" srcOrd="0" destOrd="4" presId="urn:microsoft.com/office/officeart/2005/8/layout/hList1"/>
    <dgm:cxn modelId="{DFC3B0A3-BFCA-4E55-ADC1-52B036887454}" srcId="{EF5CA905-85A1-490E-B9C2-7BA8D442F0D0}" destId="{0185510A-E1BD-4802-9271-E0DA50A5841B}" srcOrd="1" destOrd="0" parTransId="{DFBCB014-BAF3-4D2D-AB1D-0FE7888C0B4E}" sibTransId="{46F28A88-9FA5-4814-B338-46B7BE13F72C}"/>
    <dgm:cxn modelId="{5249C2A9-24A5-4270-8F71-ED5F648B8614}" type="presOf" srcId="{44728FA5-22A7-4826-A0FB-83E25021051C}" destId="{714DF2B7-A9D6-44D9-BF79-91A722B47721}" srcOrd="0" destOrd="1" presId="urn:microsoft.com/office/officeart/2005/8/layout/hList1"/>
    <dgm:cxn modelId="{C7268AAF-769C-4CDD-96FD-B69B5D33D9C3}" type="presOf" srcId="{EF5CA905-85A1-490E-B9C2-7BA8D442F0D0}" destId="{C1796D7D-50D0-4C44-ACEB-A91DCBC13262}" srcOrd="0" destOrd="0" presId="urn:microsoft.com/office/officeart/2005/8/layout/hList1"/>
    <dgm:cxn modelId="{8CAB99B9-37A9-4AB6-BFE5-D2A935D3E5E1}" srcId="{0185510A-E1BD-4802-9271-E0DA50A5841B}" destId="{A256A5D9-A6CF-4501-9D8B-D3DF3354C8AA}" srcOrd="0" destOrd="0" parTransId="{40F4D2F8-0C9A-4ABB-ADD2-F720934C5571}" sibTransId="{11F113DC-3A3F-4DC8-8ABD-095838E4B695}"/>
    <dgm:cxn modelId="{F94A21BC-C7AD-4F69-B300-6D7EA3E49158}" srcId="{F32D6C78-BEEF-410B-93AA-B207866E6C0A}" destId="{EF9DE66A-26B8-4A2E-BA62-DACA695DB7B1}" srcOrd="4" destOrd="0" parTransId="{3DA8F604-FAF5-4945-833A-D396C42EAA04}" sibTransId="{7F2BD52C-2581-499D-85D6-B3FA4A4E840E}"/>
    <dgm:cxn modelId="{AF030EC1-66DC-49A8-975D-E81EA8D89D9C}" type="presOf" srcId="{F32D6C78-BEEF-410B-93AA-B207866E6C0A}" destId="{96DCD5AF-8420-4686-BEFF-98C08DD4FE26}" srcOrd="0" destOrd="0" presId="urn:microsoft.com/office/officeart/2005/8/layout/hList1"/>
    <dgm:cxn modelId="{C0379FE0-FAEF-43DA-B3A9-1F71FC83A3A7}" type="presOf" srcId="{B76FE732-972A-4DC6-A0E0-FF135AC6C914}" destId="{E773255D-07E2-47AF-807F-3F81070568FD}" srcOrd="0" destOrd="1" presId="urn:microsoft.com/office/officeart/2005/8/layout/hList1"/>
    <dgm:cxn modelId="{B09591E4-BBF8-4058-B646-BF6101C8A783}" type="presOf" srcId="{C76BF59F-97E6-452D-93C4-1BC732D60E1E}" destId="{CEC2F9EB-2EE2-4B6F-9AF7-1A84BB4FABBE}" srcOrd="0" destOrd="0" presId="urn:microsoft.com/office/officeart/2005/8/layout/hList1"/>
    <dgm:cxn modelId="{EEC863E9-F3DB-4BD4-850B-03E1C472BC02}" srcId="{0185510A-E1BD-4802-9271-E0DA50A5841B}" destId="{5724BE9D-661C-447D-A6D9-4421B386036A}" srcOrd="1" destOrd="0" parTransId="{9F17E97B-FF1B-43E8-8F82-F53119D61A97}" sibTransId="{39A3B426-5D70-42D1-A995-3321448EB5AE}"/>
    <dgm:cxn modelId="{0C0B95F7-4467-4877-92B0-C7D6ECB9AD12}" srcId="{F32D6C78-BEEF-410B-93AA-B207866E6C0A}" destId="{6B7B260F-AD2A-415B-847A-13C181EF0CDE}" srcOrd="3" destOrd="0" parTransId="{2E4E1AF7-38D9-4CDB-98AE-F6F9623981BD}" sibTransId="{D54AB6FD-94BA-46F5-90B3-C194E8060B77}"/>
    <dgm:cxn modelId="{B4697FFE-D583-4E55-9C15-B536C1BB2777}" type="presOf" srcId="{5724BE9D-661C-447D-A6D9-4421B386036A}" destId="{B9E815C7-844D-4876-B991-3C69671B2BF4}" srcOrd="0" destOrd="1" presId="urn:microsoft.com/office/officeart/2005/8/layout/hList1"/>
    <dgm:cxn modelId="{F5C8DD3C-736C-43D2-B7C1-859C1AD181F0}" type="presParOf" srcId="{C1796D7D-50D0-4C44-ACEB-A91DCBC13262}" destId="{6AB8C759-CA80-4468-A19B-3FDBE9AF214B}" srcOrd="0" destOrd="0" presId="urn:microsoft.com/office/officeart/2005/8/layout/hList1"/>
    <dgm:cxn modelId="{93067DCB-B209-47B4-9280-71FFA1B34C70}" type="presParOf" srcId="{6AB8C759-CA80-4468-A19B-3FDBE9AF214B}" destId="{CEC2F9EB-2EE2-4B6F-9AF7-1A84BB4FABBE}" srcOrd="0" destOrd="0" presId="urn:microsoft.com/office/officeart/2005/8/layout/hList1"/>
    <dgm:cxn modelId="{35EA8C74-497A-43A0-BD2E-4A3F938ED768}" type="presParOf" srcId="{6AB8C759-CA80-4468-A19B-3FDBE9AF214B}" destId="{E773255D-07E2-47AF-807F-3F81070568FD}" srcOrd="1" destOrd="0" presId="urn:microsoft.com/office/officeart/2005/8/layout/hList1"/>
    <dgm:cxn modelId="{6E8B052E-D36E-4B27-BB2A-D43140004DD4}" type="presParOf" srcId="{C1796D7D-50D0-4C44-ACEB-A91DCBC13262}" destId="{79DB9BEE-DF7F-49CF-8086-6DD74B09397F}" srcOrd="1" destOrd="0" presId="urn:microsoft.com/office/officeart/2005/8/layout/hList1"/>
    <dgm:cxn modelId="{3CFADE02-E6CE-4875-B3A2-72B3C74DF3BF}" type="presParOf" srcId="{C1796D7D-50D0-4C44-ACEB-A91DCBC13262}" destId="{474854F2-8F4C-4038-9E8B-B49A349C8AD0}" srcOrd="2" destOrd="0" presId="urn:microsoft.com/office/officeart/2005/8/layout/hList1"/>
    <dgm:cxn modelId="{FC267C6A-B67F-42F4-A3BF-C60420BBEF40}" type="presParOf" srcId="{474854F2-8F4C-4038-9E8B-B49A349C8AD0}" destId="{09998C0C-4DDE-4739-9BA2-551BBD2A8AC7}" srcOrd="0" destOrd="0" presId="urn:microsoft.com/office/officeart/2005/8/layout/hList1"/>
    <dgm:cxn modelId="{87459E61-A058-413E-BE48-8DCB28740D8D}" type="presParOf" srcId="{474854F2-8F4C-4038-9E8B-B49A349C8AD0}" destId="{B9E815C7-844D-4876-B991-3C69671B2BF4}" srcOrd="1" destOrd="0" presId="urn:microsoft.com/office/officeart/2005/8/layout/hList1"/>
    <dgm:cxn modelId="{5C7879A7-AB9F-4F61-9EED-E31D2ED28ECE}" type="presParOf" srcId="{C1796D7D-50D0-4C44-ACEB-A91DCBC13262}" destId="{461D06CB-AC88-4482-AF75-D7F02CF50C58}" srcOrd="3" destOrd="0" presId="urn:microsoft.com/office/officeart/2005/8/layout/hList1"/>
    <dgm:cxn modelId="{46A514E7-49CF-4FE0-A62A-01481A105E8C}" type="presParOf" srcId="{C1796D7D-50D0-4C44-ACEB-A91DCBC13262}" destId="{F041653D-0B77-4683-B7A0-EC444CE0E4CF}" srcOrd="4" destOrd="0" presId="urn:microsoft.com/office/officeart/2005/8/layout/hList1"/>
    <dgm:cxn modelId="{3BBFF2DF-0E11-464B-8D29-7598004F55BF}" type="presParOf" srcId="{F041653D-0B77-4683-B7A0-EC444CE0E4CF}" destId="{96DCD5AF-8420-4686-BEFF-98C08DD4FE26}" srcOrd="0" destOrd="0" presId="urn:microsoft.com/office/officeart/2005/8/layout/hList1"/>
    <dgm:cxn modelId="{51EAA18E-D3DD-4D1A-8AC9-C560F25275A8}" type="presParOf" srcId="{F041653D-0B77-4683-B7A0-EC444CE0E4CF}" destId="{714DF2B7-A9D6-44D9-BF79-91A722B477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55D7A9-9B82-4DC3-8C4E-7991B3C14F3B}" type="doc">
      <dgm:prSet loTypeId="urn:microsoft.com/office/officeart/2005/8/layout/hProcess3" loCatId="process" qsTypeId="urn:microsoft.com/office/officeart/2005/8/quickstyle/simple1" qsCatId="simple" csTypeId="urn:microsoft.com/office/officeart/2005/8/colors/accent6_5" csCatId="accent6" phldr="1"/>
      <dgm:spPr/>
    </dgm:pt>
    <dgm:pt modelId="{E4C49E60-FB77-423B-AFF6-37005EF2DA09}">
      <dgm:prSet phldrT="[Tekst]"/>
      <dgm:spPr/>
      <dgm:t>
        <a:bodyPr/>
        <a:lstStyle/>
        <a:p>
          <a:r>
            <a:rPr lang="hr-HR"/>
            <a:t>6 osnovnih aspekata okoliša EMAS i njihovi pokazatelji</a:t>
          </a:r>
          <a:endParaRPr lang="hr-HR" dirty="0"/>
        </a:p>
      </dgm:t>
    </dgm:pt>
    <dgm:pt modelId="{FB1432D0-F818-41E6-A374-2AA5544AAAD1}" type="parTrans" cxnId="{19B41428-8F5C-40D5-B30E-CBAEAC272427}">
      <dgm:prSet/>
      <dgm:spPr/>
      <dgm:t>
        <a:bodyPr/>
        <a:lstStyle/>
        <a:p>
          <a:endParaRPr lang="hr-HR"/>
        </a:p>
      </dgm:t>
    </dgm:pt>
    <dgm:pt modelId="{0832C7EB-52E3-4414-B0CD-D40D2EEB1A3A}" type="sibTrans" cxnId="{19B41428-8F5C-40D5-B30E-CBAEAC272427}">
      <dgm:prSet/>
      <dgm:spPr/>
      <dgm:t>
        <a:bodyPr/>
        <a:lstStyle/>
        <a:p>
          <a:endParaRPr lang="hr-HR"/>
        </a:p>
      </dgm:t>
    </dgm:pt>
    <dgm:pt modelId="{A6016950-4D20-40B5-B7BC-229F829BE0A9}" type="pres">
      <dgm:prSet presAssocID="{8155D7A9-9B82-4DC3-8C4E-7991B3C14F3B}" presName="Name0" presStyleCnt="0">
        <dgm:presLayoutVars>
          <dgm:dir/>
          <dgm:animLvl val="lvl"/>
          <dgm:resizeHandles val="exact"/>
        </dgm:presLayoutVars>
      </dgm:prSet>
      <dgm:spPr/>
    </dgm:pt>
    <dgm:pt modelId="{15400351-2DE1-45A7-B8FC-B9488B348709}" type="pres">
      <dgm:prSet presAssocID="{8155D7A9-9B82-4DC3-8C4E-7991B3C14F3B}" presName="dummy" presStyleCnt="0"/>
      <dgm:spPr/>
    </dgm:pt>
    <dgm:pt modelId="{1E78370B-42F2-460B-BE6F-E75DC1782633}" type="pres">
      <dgm:prSet presAssocID="{8155D7A9-9B82-4DC3-8C4E-7991B3C14F3B}" presName="linH" presStyleCnt="0"/>
      <dgm:spPr/>
    </dgm:pt>
    <dgm:pt modelId="{08E84A61-26BD-4408-9F6A-C1E4CF740BBE}" type="pres">
      <dgm:prSet presAssocID="{8155D7A9-9B82-4DC3-8C4E-7991B3C14F3B}" presName="padding1" presStyleCnt="0"/>
      <dgm:spPr/>
    </dgm:pt>
    <dgm:pt modelId="{F0AD8E10-0FCD-45F9-8D04-8E04C4116088}" type="pres">
      <dgm:prSet presAssocID="{E4C49E60-FB77-423B-AFF6-37005EF2DA09}" presName="linV" presStyleCnt="0"/>
      <dgm:spPr/>
    </dgm:pt>
    <dgm:pt modelId="{0838F744-F296-4D05-A024-2CB6B05A8A90}" type="pres">
      <dgm:prSet presAssocID="{E4C49E60-FB77-423B-AFF6-37005EF2DA09}" presName="spVertical1" presStyleCnt="0"/>
      <dgm:spPr/>
    </dgm:pt>
    <dgm:pt modelId="{6AE496DF-B9A7-4B2E-8C5D-71C13E789838}" type="pres">
      <dgm:prSet presAssocID="{E4C49E60-FB77-423B-AFF6-37005EF2DA09}" presName="parTx" presStyleLbl="revTx" presStyleIdx="0" presStyleCnt="1">
        <dgm:presLayoutVars>
          <dgm:chMax val="0"/>
          <dgm:chPref val="0"/>
          <dgm:bulletEnabled val="1"/>
        </dgm:presLayoutVars>
      </dgm:prSet>
      <dgm:spPr/>
    </dgm:pt>
    <dgm:pt modelId="{74657401-EE2D-4A37-B5B0-79260CE8F3DA}" type="pres">
      <dgm:prSet presAssocID="{E4C49E60-FB77-423B-AFF6-37005EF2DA09}" presName="spVertical2" presStyleCnt="0"/>
      <dgm:spPr/>
    </dgm:pt>
    <dgm:pt modelId="{12790A21-CF3B-4C6E-89AE-691A565ACDC2}" type="pres">
      <dgm:prSet presAssocID="{E4C49E60-FB77-423B-AFF6-37005EF2DA09}" presName="spVertical3" presStyleCnt="0"/>
      <dgm:spPr/>
    </dgm:pt>
    <dgm:pt modelId="{5553F482-B63C-4A42-886E-8716BD0500DB}" type="pres">
      <dgm:prSet presAssocID="{8155D7A9-9B82-4DC3-8C4E-7991B3C14F3B}" presName="padding2" presStyleCnt="0"/>
      <dgm:spPr/>
    </dgm:pt>
    <dgm:pt modelId="{D63D6F7C-33F9-4D8B-939B-4424FC42FDC2}" type="pres">
      <dgm:prSet presAssocID="{8155D7A9-9B82-4DC3-8C4E-7991B3C14F3B}" presName="negArrow" presStyleCnt="0"/>
      <dgm:spPr/>
    </dgm:pt>
    <dgm:pt modelId="{BA456779-3DB1-44E4-97AE-04097225EDE8}" type="pres">
      <dgm:prSet presAssocID="{8155D7A9-9B82-4DC3-8C4E-7991B3C14F3B}" presName="backgroundArrow" presStyleLbl="node1" presStyleIdx="0" presStyleCnt="1"/>
      <dgm:spPr/>
    </dgm:pt>
  </dgm:ptLst>
  <dgm:cxnLst>
    <dgm:cxn modelId="{F1FC8223-0DC4-4595-9F7B-F2CCBFA17EEA}" type="presOf" srcId="{E4C49E60-FB77-423B-AFF6-37005EF2DA09}" destId="{6AE496DF-B9A7-4B2E-8C5D-71C13E789838}" srcOrd="0" destOrd="0" presId="urn:microsoft.com/office/officeart/2005/8/layout/hProcess3"/>
    <dgm:cxn modelId="{19B41428-8F5C-40D5-B30E-CBAEAC272427}" srcId="{8155D7A9-9B82-4DC3-8C4E-7991B3C14F3B}" destId="{E4C49E60-FB77-423B-AFF6-37005EF2DA09}" srcOrd="0" destOrd="0" parTransId="{FB1432D0-F818-41E6-A374-2AA5544AAAD1}" sibTransId="{0832C7EB-52E3-4414-B0CD-D40D2EEB1A3A}"/>
    <dgm:cxn modelId="{FAF431EB-9F41-418E-B1C1-5A4555C7D4F0}" type="presOf" srcId="{8155D7A9-9B82-4DC3-8C4E-7991B3C14F3B}" destId="{A6016950-4D20-40B5-B7BC-229F829BE0A9}" srcOrd="0" destOrd="0" presId="urn:microsoft.com/office/officeart/2005/8/layout/hProcess3"/>
    <dgm:cxn modelId="{37AD974D-7D6F-4853-BD6E-5DE6EDEE461C}" type="presParOf" srcId="{A6016950-4D20-40B5-B7BC-229F829BE0A9}" destId="{15400351-2DE1-45A7-B8FC-B9488B348709}" srcOrd="0" destOrd="0" presId="urn:microsoft.com/office/officeart/2005/8/layout/hProcess3"/>
    <dgm:cxn modelId="{7B1A71C6-AA0F-4BBC-B87C-4DD2F663E6CC}" type="presParOf" srcId="{A6016950-4D20-40B5-B7BC-229F829BE0A9}" destId="{1E78370B-42F2-460B-BE6F-E75DC1782633}" srcOrd="1" destOrd="0" presId="urn:microsoft.com/office/officeart/2005/8/layout/hProcess3"/>
    <dgm:cxn modelId="{9474586E-850A-4EC8-B9B2-9727D85C36F1}" type="presParOf" srcId="{1E78370B-42F2-460B-BE6F-E75DC1782633}" destId="{08E84A61-26BD-4408-9F6A-C1E4CF740BBE}" srcOrd="0" destOrd="0" presId="urn:microsoft.com/office/officeart/2005/8/layout/hProcess3"/>
    <dgm:cxn modelId="{9E02F3A0-0C2A-40B6-9075-735CCF0134E9}" type="presParOf" srcId="{1E78370B-42F2-460B-BE6F-E75DC1782633}" destId="{F0AD8E10-0FCD-45F9-8D04-8E04C4116088}" srcOrd="1" destOrd="0" presId="urn:microsoft.com/office/officeart/2005/8/layout/hProcess3"/>
    <dgm:cxn modelId="{D6E7DD0B-7A9E-4067-8E6C-639FDA27C9EF}" type="presParOf" srcId="{F0AD8E10-0FCD-45F9-8D04-8E04C4116088}" destId="{0838F744-F296-4D05-A024-2CB6B05A8A90}" srcOrd="0" destOrd="0" presId="urn:microsoft.com/office/officeart/2005/8/layout/hProcess3"/>
    <dgm:cxn modelId="{9499F9ED-3B85-4A48-94C6-EAED34EFC391}" type="presParOf" srcId="{F0AD8E10-0FCD-45F9-8D04-8E04C4116088}" destId="{6AE496DF-B9A7-4B2E-8C5D-71C13E789838}" srcOrd="1" destOrd="0" presId="urn:microsoft.com/office/officeart/2005/8/layout/hProcess3"/>
    <dgm:cxn modelId="{34F9A479-034E-4790-AD66-08611393E548}" type="presParOf" srcId="{F0AD8E10-0FCD-45F9-8D04-8E04C4116088}" destId="{74657401-EE2D-4A37-B5B0-79260CE8F3DA}" srcOrd="2" destOrd="0" presId="urn:microsoft.com/office/officeart/2005/8/layout/hProcess3"/>
    <dgm:cxn modelId="{172BD5CF-6D7B-41B5-AE23-EBE3B4F3476A}" type="presParOf" srcId="{F0AD8E10-0FCD-45F9-8D04-8E04C4116088}" destId="{12790A21-CF3B-4C6E-89AE-691A565ACDC2}" srcOrd="3" destOrd="0" presId="urn:microsoft.com/office/officeart/2005/8/layout/hProcess3"/>
    <dgm:cxn modelId="{778A86C1-5393-43A2-9101-5032A1C5DA47}" type="presParOf" srcId="{1E78370B-42F2-460B-BE6F-E75DC1782633}" destId="{5553F482-B63C-4A42-886E-8716BD0500DB}" srcOrd="2" destOrd="0" presId="urn:microsoft.com/office/officeart/2005/8/layout/hProcess3"/>
    <dgm:cxn modelId="{AE599A49-01C1-40F5-A011-6C62C69CD17B}" type="presParOf" srcId="{1E78370B-42F2-460B-BE6F-E75DC1782633}" destId="{D63D6F7C-33F9-4D8B-939B-4424FC42FDC2}" srcOrd="3" destOrd="0" presId="urn:microsoft.com/office/officeart/2005/8/layout/hProcess3"/>
    <dgm:cxn modelId="{DB253437-5D24-49DC-B97C-3E09689C7FCF}" type="presParOf" srcId="{1E78370B-42F2-460B-BE6F-E75DC1782633}" destId="{BA456779-3DB1-44E4-97AE-04097225EDE8}"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8E4954-8E2C-4DC5-9B05-1CDF241FD961}"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44CA3C0C-461E-4DB4-9F65-024CB0A12BB3}">
      <dgm:prSet phldrT="[Text]"/>
      <dgm:spPr/>
      <dgm:t>
        <a:bodyPr/>
        <a:lstStyle/>
        <a:p>
          <a:r>
            <a:rPr lang="en-US" dirty="0" err="1"/>
            <a:t>Uredski</a:t>
          </a:r>
          <a:r>
            <a:rPr lang="en-US" dirty="0"/>
            <a:t> </a:t>
          </a:r>
          <a:r>
            <a:rPr lang="en-US" dirty="0" err="1"/>
            <a:t>materijal</a:t>
          </a:r>
          <a:endParaRPr lang="en-US" dirty="0"/>
        </a:p>
      </dgm:t>
    </dgm:pt>
    <dgm:pt modelId="{FB7BFE26-45A9-41B7-A81F-7CF433AF6454}" type="parTrans" cxnId="{2DA8C7C2-2747-44CD-81A3-E8E48FF863DB}">
      <dgm:prSet/>
      <dgm:spPr/>
      <dgm:t>
        <a:bodyPr/>
        <a:lstStyle/>
        <a:p>
          <a:endParaRPr lang="en-US"/>
        </a:p>
      </dgm:t>
    </dgm:pt>
    <dgm:pt modelId="{2FE8BCDD-88D3-49F5-A818-9EEB4D86E8D6}" type="sibTrans" cxnId="{2DA8C7C2-2747-44CD-81A3-E8E48FF863DB}">
      <dgm:prSet/>
      <dgm:spPr/>
      <dgm:t>
        <a:bodyPr/>
        <a:lstStyle/>
        <a:p>
          <a:endParaRPr lang="en-US"/>
        </a:p>
      </dgm:t>
    </dgm:pt>
    <dgm:pt modelId="{E915FA71-4351-4D1A-A38E-8FADB8642EA9}">
      <dgm:prSet phldrT="[Text]"/>
      <dgm:spPr/>
      <dgm:t>
        <a:bodyPr/>
        <a:lstStyle/>
        <a:p>
          <a:r>
            <a:rPr lang="en-US" dirty="0" err="1"/>
            <a:t>Opskba</a:t>
          </a:r>
          <a:r>
            <a:rPr lang="en-US" dirty="0"/>
            <a:t> </a:t>
          </a:r>
          <a:r>
            <a:rPr lang="en-US" dirty="0" err="1"/>
            <a:t>električnom</a:t>
          </a:r>
          <a:r>
            <a:rPr lang="en-US" dirty="0"/>
            <a:t> </a:t>
          </a:r>
          <a:r>
            <a:rPr lang="en-US" dirty="0" err="1"/>
            <a:t>energijom</a:t>
          </a:r>
          <a:endParaRPr lang="en-US" dirty="0"/>
        </a:p>
      </dgm:t>
    </dgm:pt>
    <dgm:pt modelId="{3E575927-8EF8-471D-8FCD-FFE0313591C5}" type="parTrans" cxnId="{AB622049-9032-46F0-AD45-2A6E06CD2D51}">
      <dgm:prSet/>
      <dgm:spPr/>
      <dgm:t>
        <a:bodyPr/>
        <a:lstStyle/>
        <a:p>
          <a:endParaRPr lang="en-US"/>
        </a:p>
      </dgm:t>
    </dgm:pt>
    <dgm:pt modelId="{AE5E9ACE-8DA2-4E46-B177-6BBC0198920C}" type="sibTrans" cxnId="{AB622049-9032-46F0-AD45-2A6E06CD2D51}">
      <dgm:prSet/>
      <dgm:spPr/>
      <dgm:t>
        <a:bodyPr/>
        <a:lstStyle/>
        <a:p>
          <a:endParaRPr lang="en-US"/>
        </a:p>
      </dgm:t>
    </dgm:pt>
    <dgm:pt modelId="{D6DFA9CC-3D38-4AC0-9B51-5E8BDDC44E62}">
      <dgm:prSet phldrT="[Text]"/>
      <dgm:spPr/>
      <dgm:t>
        <a:bodyPr/>
        <a:lstStyle/>
        <a:p>
          <a:r>
            <a:rPr lang="en-US" dirty="0" err="1"/>
            <a:t>Potrošni</a:t>
          </a:r>
          <a:r>
            <a:rPr lang="en-US" dirty="0"/>
            <a:t> </a:t>
          </a:r>
          <a:r>
            <a:rPr lang="en-US" dirty="0" err="1"/>
            <a:t>materijal</a:t>
          </a:r>
          <a:endParaRPr lang="en-US" dirty="0"/>
        </a:p>
      </dgm:t>
    </dgm:pt>
    <dgm:pt modelId="{1EB54B46-5029-4D31-B330-18F82050C202}" type="parTrans" cxnId="{95BAF941-5A1F-4BBB-9069-8E212076E326}">
      <dgm:prSet/>
      <dgm:spPr/>
      <dgm:t>
        <a:bodyPr/>
        <a:lstStyle/>
        <a:p>
          <a:endParaRPr lang="en-US"/>
        </a:p>
      </dgm:t>
    </dgm:pt>
    <dgm:pt modelId="{928A425E-A508-4921-AEFB-908A79ABCD7B}" type="sibTrans" cxnId="{95BAF941-5A1F-4BBB-9069-8E212076E326}">
      <dgm:prSet/>
      <dgm:spPr/>
      <dgm:t>
        <a:bodyPr/>
        <a:lstStyle/>
        <a:p>
          <a:endParaRPr lang="en-US"/>
        </a:p>
      </dgm:t>
    </dgm:pt>
    <dgm:pt modelId="{97A38B95-D5CA-4A98-B2E1-6A436EB303DA}">
      <dgm:prSet phldrT="[Text]"/>
      <dgm:spPr/>
      <dgm:t>
        <a:bodyPr/>
        <a:lstStyle/>
        <a:p>
          <a:r>
            <a:rPr lang="en-US" dirty="0" err="1"/>
            <a:t>Motorna</a:t>
          </a:r>
          <a:r>
            <a:rPr lang="en-US" dirty="0"/>
            <a:t> </a:t>
          </a:r>
          <a:r>
            <a:rPr lang="en-US" dirty="0" err="1"/>
            <a:t>vozila</a:t>
          </a:r>
          <a:endParaRPr lang="en-US" dirty="0"/>
        </a:p>
      </dgm:t>
    </dgm:pt>
    <dgm:pt modelId="{297A5F69-E404-4E62-B894-37BF90F0B12C}" type="parTrans" cxnId="{D7AF8455-8873-475F-8812-DBB222E28172}">
      <dgm:prSet/>
      <dgm:spPr/>
      <dgm:t>
        <a:bodyPr/>
        <a:lstStyle/>
        <a:p>
          <a:endParaRPr lang="en-US"/>
        </a:p>
      </dgm:t>
    </dgm:pt>
    <dgm:pt modelId="{CCA01551-ECCD-4D0E-B074-03E2DEDCA2C9}" type="sibTrans" cxnId="{D7AF8455-8873-475F-8812-DBB222E28172}">
      <dgm:prSet/>
      <dgm:spPr/>
      <dgm:t>
        <a:bodyPr/>
        <a:lstStyle/>
        <a:p>
          <a:endParaRPr lang="en-US"/>
        </a:p>
      </dgm:t>
    </dgm:pt>
    <dgm:pt modelId="{EA6E8425-9222-4679-A834-29736E91D580}">
      <dgm:prSet phldrT="[Text]"/>
      <dgm:spPr/>
      <dgm:t>
        <a:bodyPr/>
        <a:lstStyle/>
        <a:p>
          <a:r>
            <a:rPr lang="en-US" dirty="0" err="1"/>
            <a:t>Računala</a:t>
          </a:r>
          <a:r>
            <a:rPr lang="en-US" dirty="0"/>
            <a:t> i </a:t>
          </a:r>
          <a:r>
            <a:rPr lang="en-US" dirty="0" err="1"/>
            <a:t>računalna</a:t>
          </a:r>
          <a:r>
            <a:rPr lang="en-US" dirty="0"/>
            <a:t> </a:t>
          </a:r>
          <a:r>
            <a:rPr lang="en-US" dirty="0" err="1"/>
            <a:t>oprema</a:t>
          </a:r>
          <a:endParaRPr lang="en-US" dirty="0"/>
        </a:p>
      </dgm:t>
    </dgm:pt>
    <dgm:pt modelId="{7F25BD1A-4EC3-413D-9422-DE70F6E19F73}" type="parTrans" cxnId="{15275D6A-3D42-4A3E-B009-D0BCE6DC561C}">
      <dgm:prSet/>
      <dgm:spPr/>
      <dgm:t>
        <a:bodyPr/>
        <a:lstStyle/>
        <a:p>
          <a:endParaRPr lang="en-US"/>
        </a:p>
      </dgm:t>
    </dgm:pt>
    <dgm:pt modelId="{2A506CBC-2057-47F4-86B3-415E86AA4E34}" type="sibTrans" cxnId="{15275D6A-3D42-4A3E-B009-D0BCE6DC561C}">
      <dgm:prSet/>
      <dgm:spPr/>
      <dgm:t>
        <a:bodyPr/>
        <a:lstStyle/>
        <a:p>
          <a:endParaRPr lang="en-US"/>
        </a:p>
      </dgm:t>
    </dgm:pt>
    <dgm:pt modelId="{D1B3A7C9-A42D-4FB8-BE24-D1B98D44F447}">
      <dgm:prSet phldrT="[Text]"/>
      <dgm:spPr/>
      <dgm:t>
        <a:bodyPr/>
        <a:lstStyle/>
        <a:p>
          <a:r>
            <a:rPr lang="hr-HR" dirty="0"/>
            <a:t>Hrana</a:t>
          </a:r>
          <a:endParaRPr lang="en-US" dirty="0"/>
        </a:p>
      </dgm:t>
    </dgm:pt>
    <dgm:pt modelId="{0838E12D-0900-4426-9027-576DFDAB7372}" type="parTrans" cxnId="{23685A76-4D2D-4B10-8D80-8391DDDC83A6}">
      <dgm:prSet/>
      <dgm:spPr/>
    </dgm:pt>
    <dgm:pt modelId="{1009722D-1DBC-4518-BA1D-3077FCDF7E3E}" type="sibTrans" cxnId="{23685A76-4D2D-4B10-8D80-8391DDDC83A6}">
      <dgm:prSet/>
      <dgm:spPr/>
    </dgm:pt>
    <dgm:pt modelId="{87CEBB03-CB53-4E87-8A08-C72CE6C8CA47}" type="pres">
      <dgm:prSet presAssocID="{798E4954-8E2C-4DC5-9B05-1CDF241FD961}" presName="Name0" presStyleCnt="0">
        <dgm:presLayoutVars>
          <dgm:dir/>
          <dgm:resizeHandles val="exact"/>
        </dgm:presLayoutVars>
      </dgm:prSet>
      <dgm:spPr/>
    </dgm:pt>
    <dgm:pt modelId="{55040789-F82F-42CF-BB81-7071C00F4878}" type="pres">
      <dgm:prSet presAssocID="{44CA3C0C-461E-4DB4-9F65-024CB0A12BB3}" presName="node" presStyleLbl="node1" presStyleIdx="0" presStyleCnt="6">
        <dgm:presLayoutVars>
          <dgm:bulletEnabled val="1"/>
        </dgm:presLayoutVars>
      </dgm:prSet>
      <dgm:spPr/>
    </dgm:pt>
    <dgm:pt modelId="{03D40D7B-0A97-4B6D-8C7E-821C74D98329}" type="pres">
      <dgm:prSet presAssocID="{2FE8BCDD-88D3-49F5-A818-9EEB4D86E8D6}" presName="sibTrans" presStyleCnt="0"/>
      <dgm:spPr/>
    </dgm:pt>
    <dgm:pt modelId="{46FDC84B-9D7A-4697-81BA-3EB947D69433}" type="pres">
      <dgm:prSet presAssocID="{D6DFA9CC-3D38-4AC0-9B51-5E8BDDC44E62}" presName="node" presStyleLbl="node1" presStyleIdx="1" presStyleCnt="6">
        <dgm:presLayoutVars>
          <dgm:bulletEnabled val="1"/>
        </dgm:presLayoutVars>
      </dgm:prSet>
      <dgm:spPr/>
    </dgm:pt>
    <dgm:pt modelId="{3289ED05-16AC-488F-988A-CFE5BB997E55}" type="pres">
      <dgm:prSet presAssocID="{928A425E-A508-4921-AEFB-908A79ABCD7B}" presName="sibTrans" presStyleCnt="0"/>
      <dgm:spPr/>
    </dgm:pt>
    <dgm:pt modelId="{6391D8E2-3B63-406B-A6B5-B2E8CEC11EF2}" type="pres">
      <dgm:prSet presAssocID="{97A38B95-D5CA-4A98-B2E1-6A436EB303DA}" presName="node" presStyleLbl="node1" presStyleIdx="2" presStyleCnt="6">
        <dgm:presLayoutVars>
          <dgm:bulletEnabled val="1"/>
        </dgm:presLayoutVars>
      </dgm:prSet>
      <dgm:spPr/>
    </dgm:pt>
    <dgm:pt modelId="{889C11D1-B4E6-453A-8C47-1066F5F66B02}" type="pres">
      <dgm:prSet presAssocID="{CCA01551-ECCD-4D0E-B074-03E2DEDCA2C9}" presName="sibTrans" presStyleCnt="0"/>
      <dgm:spPr/>
    </dgm:pt>
    <dgm:pt modelId="{73188C22-6467-4F01-9753-71EECD501CA9}" type="pres">
      <dgm:prSet presAssocID="{E915FA71-4351-4D1A-A38E-8FADB8642EA9}" presName="node" presStyleLbl="node1" presStyleIdx="3" presStyleCnt="6">
        <dgm:presLayoutVars>
          <dgm:bulletEnabled val="1"/>
        </dgm:presLayoutVars>
      </dgm:prSet>
      <dgm:spPr/>
    </dgm:pt>
    <dgm:pt modelId="{7FED40BF-CBB5-49C8-BFBA-027B5ED67EA8}" type="pres">
      <dgm:prSet presAssocID="{AE5E9ACE-8DA2-4E46-B177-6BBC0198920C}" presName="sibTrans" presStyleCnt="0"/>
      <dgm:spPr/>
    </dgm:pt>
    <dgm:pt modelId="{2A74DF18-895D-4C47-831B-921C9C872943}" type="pres">
      <dgm:prSet presAssocID="{EA6E8425-9222-4679-A834-29736E91D580}" presName="node" presStyleLbl="node1" presStyleIdx="4" presStyleCnt="6">
        <dgm:presLayoutVars>
          <dgm:bulletEnabled val="1"/>
        </dgm:presLayoutVars>
      </dgm:prSet>
      <dgm:spPr/>
    </dgm:pt>
    <dgm:pt modelId="{3B40E2F2-C1C3-4F9E-85CB-895C9D161713}" type="pres">
      <dgm:prSet presAssocID="{2A506CBC-2057-47F4-86B3-415E86AA4E34}" presName="sibTrans" presStyleCnt="0"/>
      <dgm:spPr/>
    </dgm:pt>
    <dgm:pt modelId="{3F4B4875-0351-4A86-AA79-0D0D493A81B9}" type="pres">
      <dgm:prSet presAssocID="{D1B3A7C9-A42D-4FB8-BE24-D1B98D44F447}" presName="node" presStyleLbl="node1" presStyleIdx="5" presStyleCnt="6">
        <dgm:presLayoutVars>
          <dgm:bulletEnabled val="1"/>
        </dgm:presLayoutVars>
      </dgm:prSet>
      <dgm:spPr/>
    </dgm:pt>
  </dgm:ptLst>
  <dgm:cxnLst>
    <dgm:cxn modelId="{7472C631-A93A-417F-8600-00400759F515}" type="presOf" srcId="{44CA3C0C-461E-4DB4-9F65-024CB0A12BB3}" destId="{55040789-F82F-42CF-BB81-7071C00F4878}" srcOrd="0" destOrd="0" presId="urn:microsoft.com/office/officeart/2005/8/layout/hList6"/>
    <dgm:cxn modelId="{95BAF941-5A1F-4BBB-9069-8E212076E326}" srcId="{798E4954-8E2C-4DC5-9B05-1CDF241FD961}" destId="{D6DFA9CC-3D38-4AC0-9B51-5E8BDDC44E62}" srcOrd="1" destOrd="0" parTransId="{1EB54B46-5029-4D31-B330-18F82050C202}" sibTransId="{928A425E-A508-4921-AEFB-908A79ABCD7B}"/>
    <dgm:cxn modelId="{6B717462-0865-4CC8-9492-254E3FDB3C55}" type="presOf" srcId="{E915FA71-4351-4D1A-A38E-8FADB8642EA9}" destId="{73188C22-6467-4F01-9753-71EECD501CA9}" srcOrd="0" destOrd="0" presId="urn:microsoft.com/office/officeart/2005/8/layout/hList6"/>
    <dgm:cxn modelId="{2F90BA63-C617-47EF-A5A3-F68E122128B6}" type="presOf" srcId="{97A38B95-D5CA-4A98-B2E1-6A436EB303DA}" destId="{6391D8E2-3B63-406B-A6B5-B2E8CEC11EF2}" srcOrd="0" destOrd="0" presId="urn:microsoft.com/office/officeart/2005/8/layout/hList6"/>
    <dgm:cxn modelId="{AB622049-9032-46F0-AD45-2A6E06CD2D51}" srcId="{798E4954-8E2C-4DC5-9B05-1CDF241FD961}" destId="{E915FA71-4351-4D1A-A38E-8FADB8642EA9}" srcOrd="3" destOrd="0" parTransId="{3E575927-8EF8-471D-8FCD-FFE0313591C5}" sibTransId="{AE5E9ACE-8DA2-4E46-B177-6BBC0198920C}"/>
    <dgm:cxn modelId="{15275D6A-3D42-4A3E-B009-D0BCE6DC561C}" srcId="{798E4954-8E2C-4DC5-9B05-1CDF241FD961}" destId="{EA6E8425-9222-4679-A834-29736E91D580}" srcOrd="4" destOrd="0" parTransId="{7F25BD1A-4EC3-413D-9422-DE70F6E19F73}" sibTransId="{2A506CBC-2057-47F4-86B3-415E86AA4E34}"/>
    <dgm:cxn modelId="{80F8B84E-95C6-4640-974C-3AFF8D6D985D}" type="presOf" srcId="{798E4954-8E2C-4DC5-9B05-1CDF241FD961}" destId="{87CEBB03-CB53-4E87-8A08-C72CE6C8CA47}" srcOrd="0" destOrd="0" presId="urn:microsoft.com/office/officeart/2005/8/layout/hList6"/>
    <dgm:cxn modelId="{D7AF8455-8873-475F-8812-DBB222E28172}" srcId="{798E4954-8E2C-4DC5-9B05-1CDF241FD961}" destId="{97A38B95-D5CA-4A98-B2E1-6A436EB303DA}" srcOrd="2" destOrd="0" parTransId="{297A5F69-E404-4E62-B894-37BF90F0B12C}" sibTransId="{CCA01551-ECCD-4D0E-B074-03E2DEDCA2C9}"/>
    <dgm:cxn modelId="{23685A76-4D2D-4B10-8D80-8391DDDC83A6}" srcId="{798E4954-8E2C-4DC5-9B05-1CDF241FD961}" destId="{D1B3A7C9-A42D-4FB8-BE24-D1B98D44F447}" srcOrd="5" destOrd="0" parTransId="{0838E12D-0900-4426-9027-576DFDAB7372}" sibTransId="{1009722D-1DBC-4518-BA1D-3077FCDF7E3E}"/>
    <dgm:cxn modelId="{45B1147A-ED94-4C89-9C0B-3810BB567DDA}" type="presOf" srcId="{D6DFA9CC-3D38-4AC0-9B51-5E8BDDC44E62}" destId="{46FDC84B-9D7A-4697-81BA-3EB947D69433}" srcOrd="0" destOrd="0" presId="urn:microsoft.com/office/officeart/2005/8/layout/hList6"/>
    <dgm:cxn modelId="{4E373C91-6C4A-48DA-A477-D95A02522CBA}" type="presOf" srcId="{EA6E8425-9222-4679-A834-29736E91D580}" destId="{2A74DF18-895D-4C47-831B-921C9C872943}" srcOrd="0" destOrd="0" presId="urn:microsoft.com/office/officeart/2005/8/layout/hList6"/>
    <dgm:cxn modelId="{2DA8C7C2-2747-44CD-81A3-E8E48FF863DB}" srcId="{798E4954-8E2C-4DC5-9B05-1CDF241FD961}" destId="{44CA3C0C-461E-4DB4-9F65-024CB0A12BB3}" srcOrd="0" destOrd="0" parTransId="{FB7BFE26-45A9-41B7-A81F-7CF433AF6454}" sibTransId="{2FE8BCDD-88D3-49F5-A818-9EEB4D86E8D6}"/>
    <dgm:cxn modelId="{71C729F1-D13E-45E7-92DC-81BB30FF663C}" type="presOf" srcId="{D1B3A7C9-A42D-4FB8-BE24-D1B98D44F447}" destId="{3F4B4875-0351-4A86-AA79-0D0D493A81B9}" srcOrd="0" destOrd="0" presId="urn:microsoft.com/office/officeart/2005/8/layout/hList6"/>
    <dgm:cxn modelId="{2FD0C565-76A6-43EE-8EBD-80ABE518BCFE}" type="presParOf" srcId="{87CEBB03-CB53-4E87-8A08-C72CE6C8CA47}" destId="{55040789-F82F-42CF-BB81-7071C00F4878}" srcOrd="0" destOrd="0" presId="urn:microsoft.com/office/officeart/2005/8/layout/hList6"/>
    <dgm:cxn modelId="{D4A784CE-8231-4D68-ACE2-9703F5709B00}" type="presParOf" srcId="{87CEBB03-CB53-4E87-8A08-C72CE6C8CA47}" destId="{03D40D7B-0A97-4B6D-8C7E-821C74D98329}" srcOrd="1" destOrd="0" presId="urn:microsoft.com/office/officeart/2005/8/layout/hList6"/>
    <dgm:cxn modelId="{D11E6386-E1DA-4154-83AE-708FF1ED51B8}" type="presParOf" srcId="{87CEBB03-CB53-4E87-8A08-C72CE6C8CA47}" destId="{46FDC84B-9D7A-4697-81BA-3EB947D69433}" srcOrd="2" destOrd="0" presId="urn:microsoft.com/office/officeart/2005/8/layout/hList6"/>
    <dgm:cxn modelId="{59880545-6EC2-44D4-8A36-108CF96B3AD5}" type="presParOf" srcId="{87CEBB03-CB53-4E87-8A08-C72CE6C8CA47}" destId="{3289ED05-16AC-488F-988A-CFE5BB997E55}" srcOrd="3" destOrd="0" presId="urn:microsoft.com/office/officeart/2005/8/layout/hList6"/>
    <dgm:cxn modelId="{70315B1F-C6DE-42A8-87C7-8C15B5EA9445}" type="presParOf" srcId="{87CEBB03-CB53-4E87-8A08-C72CE6C8CA47}" destId="{6391D8E2-3B63-406B-A6B5-B2E8CEC11EF2}" srcOrd="4" destOrd="0" presId="urn:microsoft.com/office/officeart/2005/8/layout/hList6"/>
    <dgm:cxn modelId="{39EF0E35-5EAE-43E3-B08C-4F12DE5C7823}" type="presParOf" srcId="{87CEBB03-CB53-4E87-8A08-C72CE6C8CA47}" destId="{889C11D1-B4E6-453A-8C47-1066F5F66B02}" srcOrd="5" destOrd="0" presId="urn:microsoft.com/office/officeart/2005/8/layout/hList6"/>
    <dgm:cxn modelId="{4E4EC5EF-5B61-4D51-B72C-9EE9FB49702E}" type="presParOf" srcId="{87CEBB03-CB53-4E87-8A08-C72CE6C8CA47}" destId="{73188C22-6467-4F01-9753-71EECD501CA9}" srcOrd="6" destOrd="0" presId="urn:microsoft.com/office/officeart/2005/8/layout/hList6"/>
    <dgm:cxn modelId="{0D7278AD-A5F0-40ED-89C4-E151E8221C45}" type="presParOf" srcId="{87CEBB03-CB53-4E87-8A08-C72CE6C8CA47}" destId="{7FED40BF-CBB5-49C8-BFBA-027B5ED67EA8}" srcOrd="7" destOrd="0" presId="urn:microsoft.com/office/officeart/2005/8/layout/hList6"/>
    <dgm:cxn modelId="{8D5EB0EC-24EC-460E-B523-8F23AE8454B9}" type="presParOf" srcId="{87CEBB03-CB53-4E87-8A08-C72CE6C8CA47}" destId="{2A74DF18-895D-4C47-831B-921C9C872943}" srcOrd="8" destOrd="0" presId="urn:microsoft.com/office/officeart/2005/8/layout/hList6"/>
    <dgm:cxn modelId="{94D7E069-CDEA-449B-9C99-689CCF5615FF}" type="presParOf" srcId="{87CEBB03-CB53-4E87-8A08-C72CE6C8CA47}" destId="{3B40E2F2-C1C3-4F9E-85CB-895C9D161713}" srcOrd="9" destOrd="0" presId="urn:microsoft.com/office/officeart/2005/8/layout/hList6"/>
    <dgm:cxn modelId="{F4EFD5FD-21EA-4D57-856D-12B15C749F2C}" type="presParOf" srcId="{87CEBB03-CB53-4E87-8A08-C72CE6C8CA47}" destId="{3F4B4875-0351-4A86-AA79-0D0D493A81B9}"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5567D8-76BF-4C73-96E0-4ACF9F2B9904}" type="doc">
      <dgm:prSet loTypeId="urn:microsoft.com/office/officeart/2005/8/layout/hProcess7" loCatId="list" qsTypeId="urn:microsoft.com/office/officeart/2005/8/quickstyle/simple1" qsCatId="simple" csTypeId="urn:microsoft.com/office/officeart/2005/8/colors/accent6_4" csCatId="accent6" phldr="1"/>
      <dgm:spPr/>
    </dgm:pt>
    <dgm:pt modelId="{27F1E57F-252A-4F57-AB75-E3C7C5696C08}">
      <dgm:prSet phldrT="[Tekst]" custT="1"/>
      <dgm:spPr/>
      <dgm:t>
        <a:bodyPr/>
        <a:lstStyle/>
        <a:p>
          <a:r>
            <a:rPr lang="hr-HR" sz="3200" dirty="0">
              <a:latin typeface="+mn-lt"/>
            </a:rPr>
            <a:t>ROBA</a:t>
          </a:r>
        </a:p>
      </dgm:t>
    </dgm:pt>
    <dgm:pt modelId="{3C30D15E-7516-4EAE-839E-AA24988D7F33}" type="parTrans" cxnId="{073F5728-CA75-497D-9AE1-6A745F894935}">
      <dgm:prSet/>
      <dgm:spPr/>
      <dgm:t>
        <a:bodyPr/>
        <a:lstStyle/>
        <a:p>
          <a:endParaRPr lang="hr-HR" sz="1600">
            <a:latin typeface="+mn-lt"/>
          </a:endParaRPr>
        </a:p>
      </dgm:t>
    </dgm:pt>
    <dgm:pt modelId="{FFE3B8A6-4B9F-4940-ACEF-0F78FA6E7070}" type="sibTrans" cxnId="{073F5728-CA75-497D-9AE1-6A745F894935}">
      <dgm:prSet/>
      <dgm:spPr/>
      <dgm:t>
        <a:bodyPr/>
        <a:lstStyle/>
        <a:p>
          <a:endParaRPr lang="hr-HR" sz="1600">
            <a:latin typeface="+mn-lt"/>
          </a:endParaRPr>
        </a:p>
      </dgm:t>
    </dgm:pt>
    <dgm:pt modelId="{60AD3708-BA44-4925-9D8E-FBC1ED340576}">
      <dgm:prSet phldrT="[Tekst]" custT="1"/>
      <dgm:spPr/>
      <dgm:t>
        <a:bodyPr/>
        <a:lstStyle/>
        <a:p>
          <a:r>
            <a:rPr lang="hr-HR" sz="3200" dirty="0">
              <a:latin typeface="+mn-lt"/>
            </a:rPr>
            <a:t>RADOVI</a:t>
          </a:r>
        </a:p>
      </dgm:t>
    </dgm:pt>
    <dgm:pt modelId="{7F0BC6B7-1CE5-4467-81AE-03C03DE11C1F}" type="parTrans" cxnId="{4025FBFF-E284-4920-9BAA-82C02E126FA4}">
      <dgm:prSet/>
      <dgm:spPr/>
      <dgm:t>
        <a:bodyPr/>
        <a:lstStyle/>
        <a:p>
          <a:endParaRPr lang="hr-HR" sz="1600">
            <a:latin typeface="+mn-lt"/>
          </a:endParaRPr>
        </a:p>
      </dgm:t>
    </dgm:pt>
    <dgm:pt modelId="{55279C28-02F9-40DC-A391-4E40EF9CC790}" type="sibTrans" cxnId="{4025FBFF-E284-4920-9BAA-82C02E126FA4}">
      <dgm:prSet/>
      <dgm:spPr/>
      <dgm:t>
        <a:bodyPr/>
        <a:lstStyle/>
        <a:p>
          <a:endParaRPr lang="hr-HR" sz="1600">
            <a:latin typeface="+mn-lt"/>
          </a:endParaRPr>
        </a:p>
      </dgm:t>
    </dgm:pt>
    <dgm:pt modelId="{156F441A-E977-48DD-BB5B-36631CE5E34F}">
      <dgm:prSet phldrT="[Tekst]" custT="1"/>
      <dgm:spPr/>
      <dgm:t>
        <a:bodyPr/>
        <a:lstStyle/>
        <a:p>
          <a:r>
            <a:rPr lang="hr-HR" sz="3200" dirty="0">
              <a:latin typeface="+mn-lt"/>
            </a:rPr>
            <a:t>USLUGE</a:t>
          </a:r>
        </a:p>
      </dgm:t>
    </dgm:pt>
    <dgm:pt modelId="{F1CC4AE4-90DE-4B41-973A-C4A2B8DF0F6D}" type="parTrans" cxnId="{135FF83D-5D4A-4F94-93BA-EEB936C588BB}">
      <dgm:prSet/>
      <dgm:spPr/>
      <dgm:t>
        <a:bodyPr/>
        <a:lstStyle/>
        <a:p>
          <a:endParaRPr lang="hr-HR" sz="1600">
            <a:latin typeface="+mn-lt"/>
          </a:endParaRPr>
        </a:p>
      </dgm:t>
    </dgm:pt>
    <dgm:pt modelId="{A506A29D-B16F-41EE-BAE1-A17ECBE2616F}" type="sibTrans" cxnId="{135FF83D-5D4A-4F94-93BA-EEB936C588BB}">
      <dgm:prSet/>
      <dgm:spPr/>
      <dgm:t>
        <a:bodyPr/>
        <a:lstStyle/>
        <a:p>
          <a:endParaRPr lang="hr-HR" sz="1600">
            <a:latin typeface="+mn-lt"/>
          </a:endParaRPr>
        </a:p>
      </dgm:t>
    </dgm:pt>
    <dgm:pt modelId="{4581735A-50AB-4A61-A77B-1D3197BDEA39}">
      <dgm:prSet custT="1"/>
      <dgm:spPr/>
      <dgm:t>
        <a:bodyPr/>
        <a:lstStyle/>
        <a:p>
          <a:pPr algn="just"/>
          <a:r>
            <a:rPr lang="hr-HR" sz="1400" dirty="0">
              <a:latin typeface="+mn-lt"/>
            </a:rPr>
            <a:t>utjecaji materijala koji su korišteni za izradu proizvoda i utjecaj postupaka proizvodnje na okoliš;</a:t>
          </a:r>
        </a:p>
      </dgm:t>
    </dgm:pt>
    <dgm:pt modelId="{5A921DCB-12CB-4862-9B8C-C711DD48E62E}" type="parTrans" cxnId="{58B771AC-2BBB-4F7B-8566-B829773BA960}">
      <dgm:prSet/>
      <dgm:spPr/>
      <dgm:t>
        <a:bodyPr/>
        <a:lstStyle/>
        <a:p>
          <a:endParaRPr lang="hr-HR" sz="1600">
            <a:latin typeface="+mn-lt"/>
          </a:endParaRPr>
        </a:p>
      </dgm:t>
    </dgm:pt>
    <dgm:pt modelId="{27CB8273-92CF-4F27-A73C-38F6212A3BA8}" type="sibTrans" cxnId="{58B771AC-2BBB-4F7B-8566-B829773BA960}">
      <dgm:prSet/>
      <dgm:spPr/>
      <dgm:t>
        <a:bodyPr/>
        <a:lstStyle/>
        <a:p>
          <a:endParaRPr lang="hr-HR" sz="1600">
            <a:latin typeface="+mn-lt"/>
          </a:endParaRPr>
        </a:p>
      </dgm:t>
    </dgm:pt>
    <dgm:pt modelId="{54055118-EEB8-45CC-B726-F6601C252E15}">
      <dgm:prSet custT="1"/>
      <dgm:spPr/>
      <dgm:t>
        <a:bodyPr/>
        <a:lstStyle/>
        <a:p>
          <a:pPr algn="just"/>
          <a:r>
            <a:rPr lang="hr-HR" sz="1400" dirty="0">
              <a:latin typeface="+mn-lt"/>
            </a:rPr>
            <a:t>uporaba obnovljivih sirovina pri izradi proizvoda;</a:t>
          </a:r>
        </a:p>
      </dgm:t>
    </dgm:pt>
    <dgm:pt modelId="{E1288AF0-A972-42B9-936B-B1447798E1B9}" type="parTrans" cxnId="{6141C5A6-8E6A-4016-9EB6-3104FF7CD77A}">
      <dgm:prSet/>
      <dgm:spPr/>
      <dgm:t>
        <a:bodyPr/>
        <a:lstStyle/>
        <a:p>
          <a:endParaRPr lang="hr-HR" sz="1600">
            <a:latin typeface="+mn-lt"/>
          </a:endParaRPr>
        </a:p>
      </dgm:t>
    </dgm:pt>
    <dgm:pt modelId="{C576999B-C011-4FAD-ABA1-1280E48A4A60}" type="sibTrans" cxnId="{6141C5A6-8E6A-4016-9EB6-3104FF7CD77A}">
      <dgm:prSet/>
      <dgm:spPr/>
      <dgm:t>
        <a:bodyPr/>
        <a:lstStyle/>
        <a:p>
          <a:endParaRPr lang="hr-HR" sz="1600">
            <a:latin typeface="+mn-lt"/>
          </a:endParaRPr>
        </a:p>
      </dgm:t>
    </dgm:pt>
    <dgm:pt modelId="{C29EF4B2-912D-4677-B029-58C50E655D97}">
      <dgm:prSet custT="1"/>
      <dgm:spPr/>
      <dgm:t>
        <a:bodyPr/>
        <a:lstStyle/>
        <a:p>
          <a:pPr algn="just"/>
          <a:r>
            <a:rPr lang="hr-HR" sz="1400" dirty="0">
              <a:latin typeface="+mn-lt"/>
            </a:rPr>
            <a:t>potrošnja energije i vode pri uporabi proizvoda;</a:t>
          </a:r>
        </a:p>
      </dgm:t>
    </dgm:pt>
    <dgm:pt modelId="{A08AFD65-AC2B-4D7B-B390-97B60EEB5C9A}" type="parTrans" cxnId="{1EFA41CC-99F9-4591-A816-F854C0CE85C8}">
      <dgm:prSet/>
      <dgm:spPr/>
      <dgm:t>
        <a:bodyPr/>
        <a:lstStyle/>
        <a:p>
          <a:endParaRPr lang="hr-HR" sz="1600">
            <a:latin typeface="+mn-lt"/>
          </a:endParaRPr>
        </a:p>
      </dgm:t>
    </dgm:pt>
    <dgm:pt modelId="{DEEB6CD5-C1D3-48D7-AD30-BD5C98001B02}" type="sibTrans" cxnId="{1EFA41CC-99F9-4591-A816-F854C0CE85C8}">
      <dgm:prSet/>
      <dgm:spPr/>
      <dgm:t>
        <a:bodyPr/>
        <a:lstStyle/>
        <a:p>
          <a:endParaRPr lang="hr-HR" sz="1600">
            <a:latin typeface="+mn-lt"/>
          </a:endParaRPr>
        </a:p>
      </dgm:t>
    </dgm:pt>
    <dgm:pt modelId="{965C44FA-78E5-4B34-A301-87E7338CE84D}">
      <dgm:prSet custT="1"/>
      <dgm:spPr/>
      <dgm:t>
        <a:bodyPr/>
        <a:lstStyle/>
        <a:p>
          <a:pPr algn="just"/>
          <a:r>
            <a:rPr lang="hr-HR" sz="1400" dirty="0">
              <a:latin typeface="+mn-lt"/>
            </a:rPr>
            <a:t>mogućnost recikliranja/ ponovne uporabe proizvoda na kraju životnog vijeka;</a:t>
          </a:r>
        </a:p>
      </dgm:t>
    </dgm:pt>
    <dgm:pt modelId="{F1AC6003-3801-465C-A3E3-81977F96755D}" type="parTrans" cxnId="{300E3837-AB37-458A-94DC-4371E856F422}">
      <dgm:prSet/>
      <dgm:spPr/>
      <dgm:t>
        <a:bodyPr/>
        <a:lstStyle/>
        <a:p>
          <a:endParaRPr lang="hr-HR" sz="1600">
            <a:latin typeface="+mn-lt"/>
          </a:endParaRPr>
        </a:p>
      </dgm:t>
    </dgm:pt>
    <dgm:pt modelId="{DDD6161A-E041-4A8F-8386-E21CC805C880}" type="sibTrans" cxnId="{300E3837-AB37-458A-94DC-4371E856F422}">
      <dgm:prSet/>
      <dgm:spPr/>
      <dgm:t>
        <a:bodyPr/>
        <a:lstStyle/>
        <a:p>
          <a:endParaRPr lang="hr-HR" sz="1600">
            <a:latin typeface="+mn-lt"/>
          </a:endParaRPr>
        </a:p>
      </dgm:t>
    </dgm:pt>
    <dgm:pt modelId="{B284F7E4-36B6-4425-A50F-AA1D1060DC44}">
      <dgm:prSet custT="1"/>
      <dgm:spPr/>
      <dgm:t>
        <a:bodyPr/>
        <a:lstStyle/>
        <a:p>
          <a:pPr algn="just"/>
          <a:r>
            <a:rPr lang="pt-BR" sz="1400" dirty="0">
              <a:latin typeface="+mn-lt"/>
            </a:rPr>
            <a:t>ambalaža i prijevoz proizvoda</a:t>
          </a:r>
          <a:r>
            <a:rPr lang="hr-HR" sz="1400" dirty="0">
              <a:latin typeface="+mn-lt"/>
            </a:rPr>
            <a:t>.</a:t>
          </a:r>
        </a:p>
      </dgm:t>
    </dgm:pt>
    <dgm:pt modelId="{11ABD80F-6B25-42FA-A9A8-13790CEDD103}" type="parTrans" cxnId="{B3303A6B-C0FC-4A92-A58B-E73FD9F86724}">
      <dgm:prSet/>
      <dgm:spPr/>
      <dgm:t>
        <a:bodyPr/>
        <a:lstStyle/>
        <a:p>
          <a:endParaRPr lang="hr-HR" sz="1600">
            <a:latin typeface="+mn-lt"/>
          </a:endParaRPr>
        </a:p>
      </dgm:t>
    </dgm:pt>
    <dgm:pt modelId="{0FB0C32A-EA7B-451F-A63A-10DF236A64D2}" type="sibTrans" cxnId="{B3303A6B-C0FC-4A92-A58B-E73FD9F86724}">
      <dgm:prSet/>
      <dgm:spPr/>
      <dgm:t>
        <a:bodyPr/>
        <a:lstStyle/>
        <a:p>
          <a:endParaRPr lang="hr-HR" sz="1600">
            <a:latin typeface="+mn-lt"/>
          </a:endParaRPr>
        </a:p>
      </dgm:t>
    </dgm:pt>
    <dgm:pt modelId="{34C3AA01-DEFD-4AB5-88FB-5A899367E8E5}">
      <dgm:prSet custT="1"/>
      <dgm:spPr/>
      <dgm:t>
        <a:bodyPr/>
        <a:lstStyle/>
        <a:p>
          <a:pPr algn="just"/>
          <a:r>
            <a:rPr lang="hr-HR" sz="1400" dirty="0">
              <a:latin typeface="+mn-lt"/>
            </a:rPr>
            <a:t>trajnost/životni vijek proizvoda;</a:t>
          </a:r>
        </a:p>
      </dgm:t>
    </dgm:pt>
    <dgm:pt modelId="{98BD888E-0199-47CB-AFD7-D0BC5C8114C7}" type="parTrans" cxnId="{1B717397-9C98-4FA7-B91B-3EDB089BB287}">
      <dgm:prSet/>
      <dgm:spPr/>
      <dgm:t>
        <a:bodyPr/>
        <a:lstStyle/>
        <a:p>
          <a:endParaRPr lang="hr-HR" sz="1600">
            <a:latin typeface="+mn-lt"/>
          </a:endParaRPr>
        </a:p>
      </dgm:t>
    </dgm:pt>
    <dgm:pt modelId="{DFC9FD50-F7C3-41F2-B5F6-0AD977B1C2BA}" type="sibTrans" cxnId="{1B717397-9C98-4FA7-B91B-3EDB089BB287}">
      <dgm:prSet/>
      <dgm:spPr/>
      <dgm:t>
        <a:bodyPr/>
        <a:lstStyle/>
        <a:p>
          <a:endParaRPr lang="hr-HR" sz="1600">
            <a:latin typeface="+mn-lt"/>
          </a:endParaRPr>
        </a:p>
      </dgm:t>
    </dgm:pt>
    <dgm:pt modelId="{852BA9E9-F9AE-4F88-B82D-05262FB9D941}">
      <dgm:prSet custT="1"/>
      <dgm:spPr/>
      <dgm:t>
        <a:bodyPr/>
        <a:lstStyle/>
        <a:p>
          <a:pPr algn="just"/>
          <a:r>
            <a:rPr lang="hr-HR" sz="1400" dirty="0">
              <a:latin typeface="+mn-lt"/>
            </a:rPr>
            <a:t>ugovori o radovima mogu imati znatne utjecaje na okoliš </a:t>
          </a:r>
          <a:r>
            <a:rPr lang="hr-HR" sz="1400" dirty="0" err="1">
              <a:latin typeface="+mn-lt"/>
            </a:rPr>
            <a:t>npr</a:t>
          </a:r>
          <a:r>
            <a:rPr lang="hr-HR" sz="1400" dirty="0">
              <a:latin typeface="+mn-lt"/>
            </a:rPr>
            <a:t>. u pogledu korištenja zemljišta ili izrade prometnog plana;</a:t>
          </a:r>
        </a:p>
      </dgm:t>
    </dgm:pt>
    <dgm:pt modelId="{EC3924BF-1FB1-4299-8B25-6CEDB1076B83}" type="parTrans" cxnId="{3DF3529F-5008-4288-824F-628CDC213C13}">
      <dgm:prSet/>
      <dgm:spPr/>
      <dgm:t>
        <a:bodyPr/>
        <a:lstStyle/>
        <a:p>
          <a:endParaRPr lang="hr-HR" sz="1600">
            <a:latin typeface="+mn-lt"/>
          </a:endParaRPr>
        </a:p>
      </dgm:t>
    </dgm:pt>
    <dgm:pt modelId="{5881ED6B-FF89-4F25-A955-C9325BB17FA4}" type="sibTrans" cxnId="{3DF3529F-5008-4288-824F-628CDC213C13}">
      <dgm:prSet/>
      <dgm:spPr/>
      <dgm:t>
        <a:bodyPr/>
        <a:lstStyle/>
        <a:p>
          <a:endParaRPr lang="hr-HR" sz="1600">
            <a:latin typeface="+mn-lt"/>
          </a:endParaRPr>
        </a:p>
      </dgm:t>
    </dgm:pt>
    <dgm:pt modelId="{9B940C37-DDB1-4EF5-BD44-3C70A6D2A8F2}">
      <dgm:prSet custT="1"/>
      <dgm:spPr/>
      <dgm:t>
        <a:bodyPr/>
        <a:lstStyle/>
        <a:p>
          <a:pPr algn="just"/>
          <a:r>
            <a:rPr lang="hr-HR" sz="1400" dirty="0">
              <a:latin typeface="+mn-lt"/>
            </a:rPr>
            <a:t>za neke će projekte trebati provesti službenu procjenu utjecaja na okoliš, čije rezultate treba uzeti u obzir kod javne nabave;</a:t>
          </a:r>
        </a:p>
      </dgm:t>
    </dgm:pt>
    <dgm:pt modelId="{B347CDB2-75EA-40A7-B3EF-4308581FBFBA}" type="parTrans" cxnId="{C5252F66-482B-4E18-89AD-92E39C942196}">
      <dgm:prSet/>
      <dgm:spPr/>
      <dgm:t>
        <a:bodyPr/>
        <a:lstStyle/>
        <a:p>
          <a:endParaRPr lang="hr-HR" sz="1600">
            <a:latin typeface="+mn-lt"/>
          </a:endParaRPr>
        </a:p>
      </dgm:t>
    </dgm:pt>
    <dgm:pt modelId="{B7449DB2-7EAE-446A-AB59-AFAFE67D4BB9}" type="sibTrans" cxnId="{C5252F66-482B-4E18-89AD-92E39C942196}">
      <dgm:prSet/>
      <dgm:spPr/>
      <dgm:t>
        <a:bodyPr/>
        <a:lstStyle/>
        <a:p>
          <a:endParaRPr lang="hr-HR" sz="1600">
            <a:latin typeface="+mn-lt"/>
          </a:endParaRPr>
        </a:p>
      </dgm:t>
    </dgm:pt>
    <dgm:pt modelId="{E1EFBE0F-12CC-4EED-9181-1C8CD1FC5C7E}">
      <dgm:prSet custT="1"/>
      <dgm:spPr/>
      <dgm:t>
        <a:bodyPr/>
        <a:lstStyle/>
        <a:p>
          <a:pPr algn="just"/>
          <a:r>
            <a:rPr lang="pl-PL" sz="1400" dirty="0">
              <a:latin typeface="+mn-lt"/>
            </a:rPr>
            <a:t>Posebni uvjeti o izvršenju o ugovorima o radovima</a:t>
          </a:r>
          <a:endParaRPr lang="hr-HR" sz="1400" dirty="0">
            <a:latin typeface="+mn-lt"/>
          </a:endParaRPr>
        </a:p>
      </dgm:t>
    </dgm:pt>
    <dgm:pt modelId="{E772853B-6047-48AB-95F4-16A4FCFEC959}" type="parTrans" cxnId="{3611E4D5-5697-426F-9FC5-60588BD9C922}">
      <dgm:prSet/>
      <dgm:spPr/>
      <dgm:t>
        <a:bodyPr/>
        <a:lstStyle/>
        <a:p>
          <a:endParaRPr lang="hr-HR" sz="1600">
            <a:latin typeface="+mn-lt"/>
          </a:endParaRPr>
        </a:p>
      </dgm:t>
    </dgm:pt>
    <dgm:pt modelId="{2AB2ED98-978D-434D-95A3-AA61421EBB4F}" type="sibTrans" cxnId="{3611E4D5-5697-426F-9FC5-60588BD9C922}">
      <dgm:prSet/>
      <dgm:spPr/>
      <dgm:t>
        <a:bodyPr/>
        <a:lstStyle/>
        <a:p>
          <a:endParaRPr lang="hr-HR" sz="1600">
            <a:latin typeface="+mn-lt"/>
          </a:endParaRPr>
        </a:p>
      </dgm:t>
    </dgm:pt>
    <dgm:pt modelId="{708D5DE1-C54C-4C0D-9CA3-84BBFB454D06}">
      <dgm:prSet custT="1"/>
      <dgm:spPr/>
      <dgm:t>
        <a:bodyPr/>
        <a:lstStyle/>
        <a:p>
          <a:pPr algn="just"/>
          <a:r>
            <a:rPr lang="hr-HR" sz="1400" dirty="0">
              <a:latin typeface="+mn-lt"/>
            </a:rPr>
            <a:t>tehničko iskustvo i znanje te osposobljenost osoblja za izvršenje ugovora na način prihvatljiv za okoliš;</a:t>
          </a:r>
        </a:p>
      </dgm:t>
    </dgm:pt>
    <dgm:pt modelId="{894E71FB-D212-4DCD-A9C0-4F3FF7B2BF65}" type="parTrans" cxnId="{44927FD3-79E9-4DB7-A479-3FB98D0A269F}">
      <dgm:prSet/>
      <dgm:spPr/>
      <dgm:t>
        <a:bodyPr/>
        <a:lstStyle/>
        <a:p>
          <a:endParaRPr lang="hr-HR" sz="1600">
            <a:latin typeface="+mn-lt"/>
          </a:endParaRPr>
        </a:p>
      </dgm:t>
    </dgm:pt>
    <dgm:pt modelId="{187A8175-C050-48D7-A8F0-A257260B7D7B}" type="sibTrans" cxnId="{44927FD3-79E9-4DB7-A479-3FB98D0A269F}">
      <dgm:prSet/>
      <dgm:spPr/>
      <dgm:t>
        <a:bodyPr/>
        <a:lstStyle/>
        <a:p>
          <a:endParaRPr lang="hr-HR" sz="1600">
            <a:latin typeface="+mn-lt"/>
          </a:endParaRPr>
        </a:p>
      </dgm:t>
    </dgm:pt>
    <dgm:pt modelId="{987498E1-93A2-4E97-9D7A-D9E547605856}">
      <dgm:prSet custT="1"/>
      <dgm:spPr/>
      <dgm:t>
        <a:bodyPr/>
        <a:lstStyle/>
        <a:p>
          <a:pPr algn="just"/>
          <a:r>
            <a:rPr lang="hr-HR" sz="1400" dirty="0">
              <a:latin typeface="+mn-lt"/>
            </a:rPr>
            <a:t>proizvodi/materijali koji se upotrebljavaju pri izvršenju usluge;</a:t>
          </a:r>
        </a:p>
      </dgm:t>
    </dgm:pt>
    <dgm:pt modelId="{12438013-C6B3-488B-BF80-267CFB115387}" type="parTrans" cxnId="{4C171433-EA5F-4746-9FA4-4DD3A8EE8A79}">
      <dgm:prSet/>
      <dgm:spPr/>
      <dgm:t>
        <a:bodyPr/>
        <a:lstStyle/>
        <a:p>
          <a:endParaRPr lang="hr-HR" sz="1600">
            <a:latin typeface="+mn-lt"/>
          </a:endParaRPr>
        </a:p>
      </dgm:t>
    </dgm:pt>
    <dgm:pt modelId="{19597ABD-7316-4512-849A-D899153DDC67}" type="sibTrans" cxnId="{4C171433-EA5F-4746-9FA4-4DD3A8EE8A79}">
      <dgm:prSet/>
      <dgm:spPr/>
      <dgm:t>
        <a:bodyPr/>
        <a:lstStyle/>
        <a:p>
          <a:endParaRPr lang="hr-HR" sz="1600">
            <a:latin typeface="+mn-lt"/>
          </a:endParaRPr>
        </a:p>
      </dgm:t>
    </dgm:pt>
    <dgm:pt modelId="{5D04668C-B32B-4845-BC85-BEAF3842D45C}">
      <dgm:prSet custT="1"/>
      <dgm:spPr/>
      <dgm:t>
        <a:bodyPr/>
        <a:lstStyle/>
        <a:p>
          <a:pPr algn="just"/>
          <a:r>
            <a:rPr lang="hr-HR" sz="1400" dirty="0">
              <a:latin typeface="+mn-lt"/>
            </a:rPr>
            <a:t>postupci upravljanja uspostavljeni za što veće smanjenje utjecaja na okoliš;</a:t>
          </a:r>
        </a:p>
      </dgm:t>
    </dgm:pt>
    <dgm:pt modelId="{E22D0E60-DAD8-4EFE-BF2A-12E7FADE9348}" type="parTrans" cxnId="{4F7920A7-E8E2-432E-AFC3-56BDE72AB5FF}">
      <dgm:prSet/>
      <dgm:spPr/>
      <dgm:t>
        <a:bodyPr/>
        <a:lstStyle/>
        <a:p>
          <a:endParaRPr lang="hr-HR" sz="1600">
            <a:latin typeface="+mn-lt"/>
          </a:endParaRPr>
        </a:p>
      </dgm:t>
    </dgm:pt>
    <dgm:pt modelId="{9FDF1B7F-75BC-4B35-8185-CF692B0C1869}" type="sibTrans" cxnId="{4F7920A7-E8E2-432E-AFC3-56BDE72AB5FF}">
      <dgm:prSet/>
      <dgm:spPr/>
      <dgm:t>
        <a:bodyPr/>
        <a:lstStyle/>
        <a:p>
          <a:endParaRPr lang="hr-HR" sz="1600">
            <a:latin typeface="+mn-lt"/>
          </a:endParaRPr>
        </a:p>
      </dgm:t>
    </dgm:pt>
    <dgm:pt modelId="{77115680-2CBD-4E89-BE8B-05A276EF8CC4}">
      <dgm:prSet custT="1"/>
      <dgm:spPr/>
      <dgm:t>
        <a:bodyPr/>
        <a:lstStyle/>
        <a:p>
          <a:pPr algn="just"/>
          <a:r>
            <a:rPr lang="hr-HR" sz="1400" dirty="0">
              <a:latin typeface="+mn-lt"/>
            </a:rPr>
            <a:t>potrošnja energije i vode i količina otpada proizvedena pri izvršenju usluge</a:t>
          </a:r>
        </a:p>
      </dgm:t>
    </dgm:pt>
    <dgm:pt modelId="{DCCF59AA-3B28-4940-8650-9C0B71FDA9A4}" type="parTrans" cxnId="{FBE68D9E-0233-4505-85EB-18BA4B7D0FE1}">
      <dgm:prSet/>
      <dgm:spPr/>
      <dgm:t>
        <a:bodyPr/>
        <a:lstStyle/>
        <a:p>
          <a:endParaRPr lang="hr-HR" sz="1600">
            <a:latin typeface="+mn-lt"/>
          </a:endParaRPr>
        </a:p>
      </dgm:t>
    </dgm:pt>
    <dgm:pt modelId="{E0D7E7A1-F9FF-4E01-8C98-0F0D15B30578}" type="sibTrans" cxnId="{FBE68D9E-0233-4505-85EB-18BA4B7D0FE1}">
      <dgm:prSet/>
      <dgm:spPr/>
      <dgm:t>
        <a:bodyPr/>
        <a:lstStyle/>
        <a:p>
          <a:endParaRPr lang="hr-HR" sz="1600">
            <a:latin typeface="+mn-lt"/>
          </a:endParaRPr>
        </a:p>
      </dgm:t>
    </dgm:pt>
    <dgm:pt modelId="{016E156C-F8B5-46A3-BF50-131C8AB8886C}" type="pres">
      <dgm:prSet presAssocID="{415567D8-76BF-4C73-96E0-4ACF9F2B9904}" presName="Name0" presStyleCnt="0">
        <dgm:presLayoutVars>
          <dgm:dir/>
          <dgm:animLvl val="lvl"/>
          <dgm:resizeHandles val="exact"/>
        </dgm:presLayoutVars>
      </dgm:prSet>
      <dgm:spPr/>
    </dgm:pt>
    <dgm:pt modelId="{C3B93532-C840-4626-9097-85E2EA46DB14}" type="pres">
      <dgm:prSet presAssocID="{27F1E57F-252A-4F57-AB75-E3C7C5696C08}" presName="compositeNode" presStyleCnt="0">
        <dgm:presLayoutVars>
          <dgm:bulletEnabled val="1"/>
        </dgm:presLayoutVars>
      </dgm:prSet>
      <dgm:spPr/>
    </dgm:pt>
    <dgm:pt modelId="{4C7EA9CC-5905-41B6-A951-BEBAC0B43AAA}" type="pres">
      <dgm:prSet presAssocID="{27F1E57F-252A-4F57-AB75-E3C7C5696C08}" presName="bgRect" presStyleLbl="node1" presStyleIdx="0" presStyleCnt="3"/>
      <dgm:spPr/>
    </dgm:pt>
    <dgm:pt modelId="{0A29418D-E10D-4520-89FC-D23200938759}" type="pres">
      <dgm:prSet presAssocID="{27F1E57F-252A-4F57-AB75-E3C7C5696C08}" presName="parentNode" presStyleLbl="node1" presStyleIdx="0" presStyleCnt="3">
        <dgm:presLayoutVars>
          <dgm:chMax val="0"/>
          <dgm:bulletEnabled val="1"/>
        </dgm:presLayoutVars>
      </dgm:prSet>
      <dgm:spPr/>
    </dgm:pt>
    <dgm:pt modelId="{D033AF87-2770-4419-8538-AB89BD1B4088}" type="pres">
      <dgm:prSet presAssocID="{27F1E57F-252A-4F57-AB75-E3C7C5696C08}" presName="childNode" presStyleLbl="node1" presStyleIdx="0" presStyleCnt="3">
        <dgm:presLayoutVars>
          <dgm:bulletEnabled val="1"/>
        </dgm:presLayoutVars>
      </dgm:prSet>
      <dgm:spPr/>
    </dgm:pt>
    <dgm:pt modelId="{AF2391DC-BFD0-4F10-AA8C-6C3BD6C7463D}" type="pres">
      <dgm:prSet presAssocID="{FFE3B8A6-4B9F-4940-ACEF-0F78FA6E7070}" presName="hSp" presStyleCnt="0"/>
      <dgm:spPr/>
    </dgm:pt>
    <dgm:pt modelId="{AEDB17F1-3582-4761-8CA8-7B7869CF19C4}" type="pres">
      <dgm:prSet presAssocID="{FFE3B8A6-4B9F-4940-ACEF-0F78FA6E7070}" presName="vProcSp" presStyleCnt="0"/>
      <dgm:spPr/>
    </dgm:pt>
    <dgm:pt modelId="{D52CE568-5208-4361-B56B-70E3CC607688}" type="pres">
      <dgm:prSet presAssocID="{FFE3B8A6-4B9F-4940-ACEF-0F78FA6E7070}" presName="vSp1" presStyleCnt="0"/>
      <dgm:spPr/>
    </dgm:pt>
    <dgm:pt modelId="{9274FD1A-D146-495E-93CC-390EA7CAB6EF}" type="pres">
      <dgm:prSet presAssocID="{FFE3B8A6-4B9F-4940-ACEF-0F78FA6E7070}" presName="simulatedConn" presStyleLbl="solidFgAcc1" presStyleIdx="0" presStyleCnt="2"/>
      <dgm:spPr/>
    </dgm:pt>
    <dgm:pt modelId="{A86305C5-8FE7-49DF-AF0D-C7F5B77DC1D8}" type="pres">
      <dgm:prSet presAssocID="{FFE3B8A6-4B9F-4940-ACEF-0F78FA6E7070}" presName="vSp2" presStyleCnt="0"/>
      <dgm:spPr/>
    </dgm:pt>
    <dgm:pt modelId="{A548D2A6-B000-4839-93C2-8A6B5307381D}" type="pres">
      <dgm:prSet presAssocID="{FFE3B8A6-4B9F-4940-ACEF-0F78FA6E7070}" presName="sibTrans" presStyleCnt="0"/>
      <dgm:spPr/>
    </dgm:pt>
    <dgm:pt modelId="{6B606612-160C-4DFB-8141-786DFE914241}" type="pres">
      <dgm:prSet presAssocID="{60AD3708-BA44-4925-9D8E-FBC1ED340576}" presName="compositeNode" presStyleCnt="0">
        <dgm:presLayoutVars>
          <dgm:bulletEnabled val="1"/>
        </dgm:presLayoutVars>
      </dgm:prSet>
      <dgm:spPr/>
    </dgm:pt>
    <dgm:pt modelId="{C7A73829-BB7E-404E-A985-715E1C9AC8D9}" type="pres">
      <dgm:prSet presAssocID="{60AD3708-BA44-4925-9D8E-FBC1ED340576}" presName="bgRect" presStyleLbl="node1" presStyleIdx="1" presStyleCnt="3"/>
      <dgm:spPr/>
    </dgm:pt>
    <dgm:pt modelId="{FBCD1CA2-8725-422B-B0CB-0DDFC8F5CA42}" type="pres">
      <dgm:prSet presAssocID="{60AD3708-BA44-4925-9D8E-FBC1ED340576}" presName="parentNode" presStyleLbl="node1" presStyleIdx="1" presStyleCnt="3">
        <dgm:presLayoutVars>
          <dgm:chMax val="0"/>
          <dgm:bulletEnabled val="1"/>
        </dgm:presLayoutVars>
      </dgm:prSet>
      <dgm:spPr/>
    </dgm:pt>
    <dgm:pt modelId="{40411CE4-F800-4CA5-A3EB-BACFF66EBDFD}" type="pres">
      <dgm:prSet presAssocID="{60AD3708-BA44-4925-9D8E-FBC1ED340576}" presName="childNode" presStyleLbl="node1" presStyleIdx="1" presStyleCnt="3">
        <dgm:presLayoutVars>
          <dgm:bulletEnabled val="1"/>
        </dgm:presLayoutVars>
      </dgm:prSet>
      <dgm:spPr/>
    </dgm:pt>
    <dgm:pt modelId="{F4E27BB5-A49A-49E0-9A14-F21272167854}" type="pres">
      <dgm:prSet presAssocID="{55279C28-02F9-40DC-A391-4E40EF9CC790}" presName="hSp" presStyleCnt="0"/>
      <dgm:spPr/>
    </dgm:pt>
    <dgm:pt modelId="{92A7D2B2-1787-4767-87F7-AF880E64FFC0}" type="pres">
      <dgm:prSet presAssocID="{55279C28-02F9-40DC-A391-4E40EF9CC790}" presName="vProcSp" presStyleCnt="0"/>
      <dgm:spPr/>
    </dgm:pt>
    <dgm:pt modelId="{EECD15FF-2DE4-4059-8E66-999BDC44EC8E}" type="pres">
      <dgm:prSet presAssocID="{55279C28-02F9-40DC-A391-4E40EF9CC790}" presName="vSp1" presStyleCnt="0"/>
      <dgm:spPr/>
    </dgm:pt>
    <dgm:pt modelId="{3AE96C4F-5175-490B-91C1-FEF29C9ADBF3}" type="pres">
      <dgm:prSet presAssocID="{55279C28-02F9-40DC-A391-4E40EF9CC790}" presName="simulatedConn" presStyleLbl="solidFgAcc1" presStyleIdx="1" presStyleCnt="2"/>
      <dgm:spPr/>
    </dgm:pt>
    <dgm:pt modelId="{2BA74374-1CA0-4C6D-AFC9-79A3EB44C374}" type="pres">
      <dgm:prSet presAssocID="{55279C28-02F9-40DC-A391-4E40EF9CC790}" presName="vSp2" presStyleCnt="0"/>
      <dgm:spPr/>
    </dgm:pt>
    <dgm:pt modelId="{3D19CF56-4BC0-4852-A9D1-4D4AC0895E5E}" type="pres">
      <dgm:prSet presAssocID="{55279C28-02F9-40DC-A391-4E40EF9CC790}" presName="sibTrans" presStyleCnt="0"/>
      <dgm:spPr/>
    </dgm:pt>
    <dgm:pt modelId="{D6E172FD-B90F-4CB8-B5B3-406F0EC18021}" type="pres">
      <dgm:prSet presAssocID="{156F441A-E977-48DD-BB5B-36631CE5E34F}" presName="compositeNode" presStyleCnt="0">
        <dgm:presLayoutVars>
          <dgm:bulletEnabled val="1"/>
        </dgm:presLayoutVars>
      </dgm:prSet>
      <dgm:spPr/>
    </dgm:pt>
    <dgm:pt modelId="{F69CADE4-DD3D-4E63-81C5-C4B84D4C538C}" type="pres">
      <dgm:prSet presAssocID="{156F441A-E977-48DD-BB5B-36631CE5E34F}" presName="bgRect" presStyleLbl="node1" presStyleIdx="2" presStyleCnt="3"/>
      <dgm:spPr/>
    </dgm:pt>
    <dgm:pt modelId="{6411057A-7BC8-4134-B87A-14FFA4C64FBF}" type="pres">
      <dgm:prSet presAssocID="{156F441A-E977-48DD-BB5B-36631CE5E34F}" presName="parentNode" presStyleLbl="node1" presStyleIdx="2" presStyleCnt="3">
        <dgm:presLayoutVars>
          <dgm:chMax val="0"/>
          <dgm:bulletEnabled val="1"/>
        </dgm:presLayoutVars>
      </dgm:prSet>
      <dgm:spPr/>
    </dgm:pt>
    <dgm:pt modelId="{315FA42B-AC6C-4A37-B6D5-0E279755A410}" type="pres">
      <dgm:prSet presAssocID="{156F441A-E977-48DD-BB5B-36631CE5E34F}" presName="childNode" presStyleLbl="node1" presStyleIdx="2" presStyleCnt="3">
        <dgm:presLayoutVars>
          <dgm:bulletEnabled val="1"/>
        </dgm:presLayoutVars>
      </dgm:prSet>
      <dgm:spPr/>
    </dgm:pt>
  </dgm:ptLst>
  <dgm:cxnLst>
    <dgm:cxn modelId="{863F0C00-7355-43B2-B904-7970D860B921}" type="presOf" srcId="{C29EF4B2-912D-4677-B029-58C50E655D97}" destId="{D033AF87-2770-4419-8538-AB89BD1B4088}" srcOrd="0" destOrd="2" presId="urn:microsoft.com/office/officeart/2005/8/layout/hProcess7"/>
    <dgm:cxn modelId="{E0F93209-7476-4E04-9994-C909CC6C0C17}" type="presOf" srcId="{987498E1-93A2-4E97-9D7A-D9E547605856}" destId="{315FA42B-AC6C-4A37-B6D5-0E279755A410}" srcOrd="0" destOrd="1" presId="urn:microsoft.com/office/officeart/2005/8/layout/hProcess7"/>
    <dgm:cxn modelId="{073F5728-CA75-497D-9AE1-6A745F894935}" srcId="{415567D8-76BF-4C73-96E0-4ACF9F2B9904}" destId="{27F1E57F-252A-4F57-AB75-E3C7C5696C08}" srcOrd="0" destOrd="0" parTransId="{3C30D15E-7516-4EAE-839E-AA24988D7F33}" sibTransId="{FFE3B8A6-4B9F-4940-ACEF-0F78FA6E7070}"/>
    <dgm:cxn modelId="{4C171433-EA5F-4746-9FA4-4DD3A8EE8A79}" srcId="{156F441A-E977-48DD-BB5B-36631CE5E34F}" destId="{987498E1-93A2-4E97-9D7A-D9E547605856}" srcOrd="1" destOrd="0" parTransId="{12438013-C6B3-488B-BF80-267CFB115387}" sibTransId="{19597ABD-7316-4512-849A-D899153DDC67}"/>
    <dgm:cxn modelId="{300E3837-AB37-458A-94DC-4371E856F422}" srcId="{27F1E57F-252A-4F57-AB75-E3C7C5696C08}" destId="{965C44FA-78E5-4B34-A301-87E7338CE84D}" srcOrd="4" destOrd="0" parTransId="{F1AC6003-3801-465C-A3E3-81977F96755D}" sibTransId="{DDD6161A-E041-4A8F-8386-E21CC805C880}"/>
    <dgm:cxn modelId="{135FF83D-5D4A-4F94-93BA-EEB936C588BB}" srcId="{415567D8-76BF-4C73-96E0-4ACF9F2B9904}" destId="{156F441A-E977-48DD-BB5B-36631CE5E34F}" srcOrd="2" destOrd="0" parTransId="{F1CC4AE4-90DE-4B41-973A-C4A2B8DF0F6D}" sibTransId="{A506A29D-B16F-41EE-BAE1-A17ECBE2616F}"/>
    <dgm:cxn modelId="{F36D2B65-CDCB-4BFE-AA84-6507C3175D4F}" type="presOf" srcId="{27F1E57F-252A-4F57-AB75-E3C7C5696C08}" destId="{0A29418D-E10D-4520-89FC-D23200938759}" srcOrd="1" destOrd="0" presId="urn:microsoft.com/office/officeart/2005/8/layout/hProcess7"/>
    <dgm:cxn modelId="{76673845-BF04-4372-A364-4D00324D7E04}" type="presOf" srcId="{156F441A-E977-48DD-BB5B-36631CE5E34F}" destId="{6411057A-7BC8-4134-B87A-14FFA4C64FBF}" srcOrd="1" destOrd="0" presId="urn:microsoft.com/office/officeart/2005/8/layout/hProcess7"/>
    <dgm:cxn modelId="{C5252F66-482B-4E18-89AD-92E39C942196}" srcId="{60AD3708-BA44-4925-9D8E-FBC1ED340576}" destId="{9B940C37-DDB1-4EF5-BD44-3C70A6D2A8F2}" srcOrd="1" destOrd="0" parTransId="{B347CDB2-75EA-40A7-B3EF-4308581FBFBA}" sibTransId="{B7449DB2-7EAE-446A-AB59-AFAFE67D4BB9}"/>
    <dgm:cxn modelId="{F3AC5646-3DEB-44C8-AD4F-F74F6B1E41E7}" type="presOf" srcId="{965C44FA-78E5-4B34-A301-87E7338CE84D}" destId="{D033AF87-2770-4419-8538-AB89BD1B4088}" srcOrd="0" destOrd="4" presId="urn:microsoft.com/office/officeart/2005/8/layout/hProcess7"/>
    <dgm:cxn modelId="{B3303A6B-C0FC-4A92-A58B-E73FD9F86724}" srcId="{27F1E57F-252A-4F57-AB75-E3C7C5696C08}" destId="{B284F7E4-36B6-4425-A50F-AA1D1060DC44}" srcOrd="5" destOrd="0" parTransId="{11ABD80F-6B25-42FA-A9A8-13790CEDD103}" sibTransId="{0FB0C32A-EA7B-451F-A63A-10DF236A64D2}"/>
    <dgm:cxn modelId="{5AD16F4D-B3BB-42F9-8F98-E0F85D41FEE8}" type="presOf" srcId="{9B940C37-DDB1-4EF5-BD44-3C70A6D2A8F2}" destId="{40411CE4-F800-4CA5-A3EB-BACFF66EBDFD}" srcOrd="0" destOrd="1" presId="urn:microsoft.com/office/officeart/2005/8/layout/hProcess7"/>
    <dgm:cxn modelId="{F0A82254-83BA-4147-BE6F-A6B9A607FDFA}" type="presOf" srcId="{60AD3708-BA44-4925-9D8E-FBC1ED340576}" destId="{FBCD1CA2-8725-422B-B0CB-0DDFC8F5CA42}" srcOrd="1" destOrd="0" presId="urn:microsoft.com/office/officeart/2005/8/layout/hProcess7"/>
    <dgm:cxn modelId="{588FE875-E2D7-4E32-B2F1-354C91757398}" type="presOf" srcId="{77115680-2CBD-4E89-BE8B-05A276EF8CC4}" destId="{315FA42B-AC6C-4A37-B6D5-0E279755A410}" srcOrd="0" destOrd="3" presId="urn:microsoft.com/office/officeart/2005/8/layout/hProcess7"/>
    <dgm:cxn modelId="{8F6BE975-272F-4681-B913-1BB2BAF6E6EA}" type="presOf" srcId="{708D5DE1-C54C-4C0D-9CA3-84BBFB454D06}" destId="{315FA42B-AC6C-4A37-B6D5-0E279755A410}" srcOrd="0" destOrd="0" presId="urn:microsoft.com/office/officeart/2005/8/layout/hProcess7"/>
    <dgm:cxn modelId="{730C5F7F-975D-47A2-8477-3C9F1A0EF2AE}" type="presOf" srcId="{B284F7E4-36B6-4425-A50F-AA1D1060DC44}" destId="{D033AF87-2770-4419-8538-AB89BD1B4088}" srcOrd="0" destOrd="5" presId="urn:microsoft.com/office/officeart/2005/8/layout/hProcess7"/>
    <dgm:cxn modelId="{025ABC8B-AF65-4F72-81E5-B2ED03CE966E}" type="presOf" srcId="{156F441A-E977-48DD-BB5B-36631CE5E34F}" destId="{F69CADE4-DD3D-4E63-81C5-C4B84D4C538C}" srcOrd="0" destOrd="0" presId="urn:microsoft.com/office/officeart/2005/8/layout/hProcess7"/>
    <dgm:cxn modelId="{FB8EF795-B5CC-4335-B056-83574C148162}" type="presOf" srcId="{E1EFBE0F-12CC-4EED-9181-1C8CD1FC5C7E}" destId="{40411CE4-F800-4CA5-A3EB-BACFF66EBDFD}" srcOrd="0" destOrd="2" presId="urn:microsoft.com/office/officeart/2005/8/layout/hProcess7"/>
    <dgm:cxn modelId="{1B717397-9C98-4FA7-B91B-3EDB089BB287}" srcId="{27F1E57F-252A-4F57-AB75-E3C7C5696C08}" destId="{34C3AA01-DEFD-4AB5-88FB-5A899367E8E5}" srcOrd="3" destOrd="0" parTransId="{98BD888E-0199-47CB-AFD7-D0BC5C8114C7}" sibTransId="{DFC9FD50-F7C3-41F2-B5F6-0AD977B1C2BA}"/>
    <dgm:cxn modelId="{FBE68D9E-0233-4505-85EB-18BA4B7D0FE1}" srcId="{156F441A-E977-48DD-BB5B-36631CE5E34F}" destId="{77115680-2CBD-4E89-BE8B-05A276EF8CC4}" srcOrd="3" destOrd="0" parTransId="{DCCF59AA-3B28-4940-8650-9C0B71FDA9A4}" sibTransId="{E0D7E7A1-F9FF-4E01-8C98-0F0D15B30578}"/>
    <dgm:cxn modelId="{3DF3529F-5008-4288-824F-628CDC213C13}" srcId="{60AD3708-BA44-4925-9D8E-FBC1ED340576}" destId="{852BA9E9-F9AE-4F88-B82D-05262FB9D941}" srcOrd="0" destOrd="0" parTransId="{EC3924BF-1FB1-4299-8B25-6CEDB1076B83}" sibTransId="{5881ED6B-FF89-4F25-A955-C9325BB17FA4}"/>
    <dgm:cxn modelId="{6141C5A6-8E6A-4016-9EB6-3104FF7CD77A}" srcId="{27F1E57F-252A-4F57-AB75-E3C7C5696C08}" destId="{54055118-EEB8-45CC-B726-F6601C252E15}" srcOrd="1" destOrd="0" parTransId="{E1288AF0-A972-42B9-936B-B1447798E1B9}" sibTransId="{C576999B-C011-4FAD-ABA1-1280E48A4A60}"/>
    <dgm:cxn modelId="{4F7920A7-E8E2-432E-AFC3-56BDE72AB5FF}" srcId="{156F441A-E977-48DD-BB5B-36631CE5E34F}" destId="{5D04668C-B32B-4845-BC85-BEAF3842D45C}" srcOrd="2" destOrd="0" parTransId="{E22D0E60-DAD8-4EFE-BF2A-12E7FADE9348}" sibTransId="{9FDF1B7F-75BC-4B35-8185-CF692B0C1869}"/>
    <dgm:cxn modelId="{58B771AC-2BBB-4F7B-8566-B829773BA960}" srcId="{27F1E57F-252A-4F57-AB75-E3C7C5696C08}" destId="{4581735A-50AB-4A61-A77B-1D3197BDEA39}" srcOrd="0" destOrd="0" parTransId="{5A921DCB-12CB-4862-9B8C-C711DD48E62E}" sibTransId="{27CB8273-92CF-4F27-A73C-38F6212A3BA8}"/>
    <dgm:cxn modelId="{1EFA41CC-99F9-4591-A816-F854C0CE85C8}" srcId="{27F1E57F-252A-4F57-AB75-E3C7C5696C08}" destId="{C29EF4B2-912D-4677-B029-58C50E655D97}" srcOrd="2" destOrd="0" parTransId="{A08AFD65-AC2B-4D7B-B390-97B60EEB5C9A}" sibTransId="{DEEB6CD5-C1D3-48D7-AD30-BD5C98001B02}"/>
    <dgm:cxn modelId="{70EE26D1-C7B8-4298-B01E-01978A24F434}" type="presOf" srcId="{415567D8-76BF-4C73-96E0-4ACF9F2B9904}" destId="{016E156C-F8B5-46A3-BF50-131C8AB8886C}" srcOrd="0" destOrd="0" presId="urn:microsoft.com/office/officeart/2005/8/layout/hProcess7"/>
    <dgm:cxn modelId="{44927FD3-79E9-4DB7-A479-3FB98D0A269F}" srcId="{156F441A-E977-48DD-BB5B-36631CE5E34F}" destId="{708D5DE1-C54C-4C0D-9CA3-84BBFB454D06}" srcOrd="0" destOrd="0" parTransId="{894E71FB-D212-4DCD-A9C0-4F3FF7B2BF65}" sibTransId="{187A8175-C050-48D7-A8F0-A257260B7D7B}"/>
    <dgm:cxn modelId="{3611E4D5-5697-426F-9FC5-60588BD9C922}" srcId="{60AD3708-BA44-4925-9D8E-FBC1ED340576}" destId="{E1EFBE0F-12CC-4EED-9181-1C8CD1FC5C7E}" srcOrd="2" destOrd="0" parTransId="{E772853B-6047-48AB-95F4-16A4FCFEC959}" sibTransId="{2AB2ED98-978D-434D-95A3-AA61421EBB4F}"/>
    <dgm:cxn modelId="{09AAA1D8-4392-45CA-961C-C80F4EF235CB}" type="presOf" srcId="{60AD3708-BA44-4925-9D8E-FBC1ED340576}" destId="{C7A73829-BB7E-404E-A985-715E1C9AC8D9}" srcOrd="0" destOrd="0" presId="urn:microsoft.com/office/officeart/2005/8/layout/hProcess7"/>
    <dgm:cxn modelId="{BB9318E1-B0FE-4FA6-85D0-DA58EB8726D2}" type="presOf" srcId="{34C3AA01-DEFD-4AB5-88FB-5A899367E8E5}" destId="{D033AF87-2770-4419-8538-AB89BD1B4088}" srcOrd="0" destOrd="3" presId="urn:microsoft.com/office/officeart/2005/8/layout/hProcess7"/>
    <dgm:cxn modelId="{D3570BE6-999F-46A8-9B86-9C02B4199426}" type="presOf" srcId="{5D04668C-B32B-4845-BC85-BEAF3842D45C}" destId="{315FA42B-AC6C-4A37-B6D5-0E279755A410}" srcOrd="0" destOrd="2" presId="urn:microsoft.com/office/officeart/2005/8/layout/hProcess7"/>
    <dgm:cxn modelId="{B41721F1-2D8B-4739-A7B6-39BB3102A2C4}" type="presOf" srcId="{4581735A-50AB-4A61-A77B-1D3197BDEA39}" destId="{D033AF87-2770-4419-8538-AB89BD1B4088}" srcOrd="0" destOrd="0" presId="urn:microsoft.com/office/officeart/2005/8/layout/hProcess7"/>
    <dgm:cxn modelId="{5EC7D3F5-3F71-4AB2-86A9-110C64AD1A3B}" type="presOf" srcId="{852BA9E9-F9AE-4F88-B82D-05262FB9D941}" destId="{40411CE4-F800-4CA5-A3EB-BACFF66EBDFD}" srcOrd="0" destOrd="0" presId="urn:microsoft.com/office/officeart/2005/8/layout/hProcess7"/>
    <dgm:cxn modelId="{4442E2F9-15F3-494F-BEA9-9B019D77BBF5}" type="presOf" srcId="{27F1E57F-252A-4F57-AB75-E3C7C5696C08}" destId="{4C7EA9CC-5905-41B6-A951-BEBAC0B43AAA}" srcOrd="0" destOrd="0" presId="urn:microsoft.com/office/officeart/2005/8/layout/hProcess7"/>
    <dgm:cxn modelId="{386F6DFB-555D-437C-8878-DDBAA6106693}" type="presOf" srcId="{54055118-EEB8-45CC-B726-F6601C252E15}" destId="{D033AF87-2770-4419-8538-AB89BD1B4088}" srcOrd="0" destOrd="1" presId="urn:microsoft.com/office/officeart/2005/8/layout/hProcess7"/>
    <dgm:cxn modelId="{4025FBFF-E284-4920-9BAA-82C02E126FA4}" srcId="{415567D8-76BF-4C73-96E0-4ACF9F2B9904}" destId="{60AD3708-BA44-4925-9D8E-FBC1ED340576}" srcOrd="1" destOrd="0" parTransId="{7F0BC6B7-1CE5-4467-81AE-03C03DE11C1F}" sibTransId="{55279C28-02F9-40DC-A391-4E40EF9CC790}"/>
    <dgm:cxn modelId="{C49C7FBC-45A9-4CCB-88B0-E1A136665FE0}" type="presParOf" srcId="{016E156C-F8B5-46A3-BF50-131C8AB8886C}" destId="{C3B93532-C840-4626-9097-85E2EA46DB14}" srcOrd="0" destOrd="0" presId="urn:microsoft.com/office/officeart/2005/8/layout/hProcess7"/>
    <dgm:cxn modelId="{19194F8F-CF30-4205-B11B-9DD7F9C39EE9}" type="presParOf" srcId="{C3B93532-C840-4626-9097-85E2EA46DB14}" destId="{4C7EA9CC-5905-41B6-A951-BEBAC0B43AAA}" srcOrd="0" destOrd="0" presId="urn:microsoft.com/office/officeart/2005/8/layout/hProcess7"/>
    <dgm:cxn modelId="{DB299578-DA9F-49C1-AB75-EA1A381E0D16}" type="presParOf" srcId="{C3B93532-C840-4626-9097-85E2EA46DB14}" destId="{0A29418D-E10D-4520-89FC-D23200938759}" srcOrd="1" destOrd="0" presId="urn:microsoft.com/office/officeart/2005/8/layout/hProcess7"/>
    <dgm:cxn modelId="{23987A45-EFF5-4A1F-AB02-CE3C5FC3B3E5}" type="presParOf" srcId="{C3B93532-C840-4626-9097-85E2EA46DB14}" destId="{D033AF87-2770-4419-8538-AB89BD1B4088}" srcOrd="2" destOrd="0" presId="urn:microsoft.com/office/officeart/2005/8/layout/hProcess7"/>
    <dgm:cxn modelId="{484B29E8-807D-40C2-8319-AAEBC655B6AC}" type="presParOf" srcId="{016E156C-F8B5-46A3-BF50-131C8AB8886C}" destId="{AF2391DC-BFD0-4F10-AA8C-6C3BD6C7463D}" srcOrd="1" destOrd="0" presId="urn:microsoft.com/office/officeart/2005/8/layout/hProcess7"/>
    <dgm:cxn modelId="{561525E2-2D4A-474E-A80C-30427E8F3D5F}" type="presParOf" srcId="{016E156C-F8B5-46A3-BF50-131C8AB8886C}" destId="{AEDB17F1-3582-4761-8CA8-7B7869CF19C4}" srcOrd="2" destOrd="0" presId="urn:microsoft.com/office/officeart/2005/8/layout/hProcess7"/>
    <dgm:cxn modelId="{1D0CC05E-1FA4-41B0-98B8-212380911A63}" type="presParOf" srcId="{AEDB17F1-3582-4761-8CA8-7B7869CF19C4}" destId="{D52CE568-5208-4361-B56B-70E3CC607688}" srcOrd="0" destOrd="0" presId="urn:microsoft.com/office/officeart/2005/8/layout/hProcess7"/>
    <dgm:cxn modelId="{43AD6A3F-0498-4EE0-A15C-EDC0C8CE60B3}" type="presParOf" srcId="{AEDB17F1-3582-4761-8CA8-7B7869CF19C4}" destId="{9274FD1A-D146-495E-93CC-390EA7CAB6EF}" srcOrd="1" destOrd="0" presId="urn:microsoft.com/office/officeart/2005/8/layout/hProcess7"/>
    <dgm:cxn modelId="{E868F29E-081E-4189-B4F6-20487A863E86}" type="presParOf" srcId="{AEDB17F1-3582-4761-8CA8-7B7869CF19C4}" destId="{A86305C5-8FE7-49DF-AF0D-C7F5B77DC1D8}" srcOrd="2" destOrd="0" presId="urn:microsoft.com/office/officeart/2005/8/layout/hProcess7"/>
    <dgm:cxn modelId="{22C6FCAD-8ABC-400D-A7BC-BD555B1E2063}" type="presParOf" srcId="{016E156C-F8B5-46A3-BF50-131C8AB8886C}" destId="{A548D2A6-B000-4839-93C2-8A6B5307381D}" srcOrd="3" destOrd="0" presId="urn:microsoft.com/office/officeart/2005/8/layout/hProcess7"/>
    <dgm:cxn modelId="{70B85DAA-2320-48C1-BEE1-86570084051A}" type="presParOf" srcId="{016E156C-F8B5-46A3-BF50-131C8AB8886C}" destId="{6B606612-160C-4DFB-8141-786DFE914241}" srcOrd="4" destOrd="0" presId="urn:microsoft.com/office/officeart/2005/8/layout/hProcess7"/>
    <dgm:cxn modelId="{0FA750BF-E860-412F-BDD4-1111E193EEFE}" type="presParOf" srcId="{6B606612-160C-4DFB-8141-786DFE914241}" destId="{C7A73829-BB7E-404E-A985-715E1C9AC8D9}" srcOrd="0" destOrd="0" presId="urn:microsoft.com/office/officeart/2005/8/layout/hProcess7"/>
    <dgm:cxn modelId="{9C87DC98-25B1-4AD3-8B7D-FC379E500FFF}" type="presParOf" srcId="{6B606612-160C-4DFB-8141-786DFE914241}" destId="{FBCD1CA2-8725-422B-B0CB-0DDFC8F5CA42}" srcOrd="1" destOrd="0" presId="urn:microsoft.com/office/officeart/2005/8/layout/hProcess7"/>
    <dgm:cxn modelId="{23A660EA-F8ED-4F26-B622-EBF28ADD8BDB}" type="presParOf" srcId="{6B606612-160C-4DFB-8141-786DFE914241}" destId="{40411CE4-F800-4CA5-A3EB-BACFF66EBDFD}" srcOrd="2" destOrd="0" presId="urn:microsoft.com/office/officeart/2005/8/layout/hProcess7"/>
    <dgm:cxn modelId="{4BF17E9C-D193-4985-BBCB-BBD8F974134D}" type="presParOf" srcId="{016E156C-F8B5-46A3-BF50-131C8AB8886C}" destId="{F4E27BB5-A49A-49E0-9A14-F21272167854}" srcOrd="5" destOrd="0" presId="urn:microsoft.com/office/officeart/2005/8/layout/hProcess7"/>
    <dgm:cxn modelId="{036C2C5B-EDAF-41DF-B351-70F63AAA4AF0}" type="presParOf" srcId="{016E156C-F8B5-46A3-BF50-131C8AB8886C}" destId="{92A7D2B2-1787-4767-87F7-AF880E64FFC0}" srcOrd="6" destOrd="0" presId="urn:microsoft.com/office/officeart/2005/8/layout/hProcess7"/>
    <dgm:cxn modelId="{7FBB0E0E-3266-451A-869F-2E6AF15A355B}" type="presParOf" srcId="{92A7D2B2-1787-4767-87F7-AF880E64FFC0}" destId="{EECD15FF-2DE4-4059-8E66-999BDC44EC8E}" srcOrd="0" destOrd="0" presId="urn:microsoft.com/office/officeart/2005/8/layout/hProcess7"/>
    <dgm:cxn modelId="{305B5E53-D34A-4F0F-8B99-BA72CF4B1DDE}" type="presParOf" srcId="{92A7D2B2-1787-4767-87F7-AF880E64FFC0}" destId="{3AE96C4F-5175-490B-91C1-FEF29C9ADBF3}" srcOrd="1" destOrd="0" presId="urn:microsoft.com/office/officeart/2005/8/layout/hProcess7"/>
    <dgm:cxn modelId="{06F6E33C-FDCD-4676-A705-C8984E411E80}" type="presParOf" srcId="{92A7D2B2-1787-4767-87F7-AF880E64FFC0}" destId="{2BA74374-1CA0-4C6D-AFC9-79A3EB44C374}" srcOrd="2" destOrd="0" presId="urn:microsoft.com/office/officeart/2005/8/layout/hProcess7"/>
    <dgm:cxn modelId="{FFFCDA01-209A-42E3-B4E7-CA0D461D2098}" type="presParOf" srcId="{016E156C-F8B5-46A3-BF50-131C8AB8886C}" destId="{3D19CF56-4BC0-4852-A9D1-4D4AC0895E5E}" srcOrd="7" destOrd="0" presId="urn:microsoft.com/office/officeart/2005/8/layout/hProcess7"/>
    <dgm:cxn modelId="{B698E9C3-C6F1-4139-9DD1-3C4EA6621401}" type="presParOf" srcId="{016E156C-F8B5-46A3-BF50-131C8AB8886C}" destId="{D6E172FD-B90F-4CB8-B5B3-406F0EC18021}" srcOrd="8" destOrd="0" presId="urn:microsoft.com/office/officeart/2005/8/layout/hProcess7"/>
    <dgm:cxn modelId="{CADA81DE-AED5-44E1-8EED-279AB41E33C7}" type="presParOf" srcId="{D6E172FD-B90F-4CB8-B5B3-406F0EC18021}" destId="{F69CADE4-DD3D-4E63-81C5-C4B84D4C538C}" srcOrd="0" destOrd="0" presId="urn:microsoft.com/office/officeart/2005/8/layout/hProcess7"/>
    <dgm:cxn modelId="{4A265979-2BEE-446E-830C-F4CE4A613655}" type="presParOf" srcId="{D6E172FD-B90F-4CB8-B5B3-406F0EC18021}" destId="{6411057A-7BC8-4134-B87A-14FFA4C64FBF}" srcOrd="1" destOrd="0" presId="urn:microsoft.com/office/officeart/2005/8/layout/hProcess7"/>
    <dgm:cxn modelId="{E63BDFF5-BF6E-4B67-B747-008DEBD590D4}" type="presParOf" srcId="{D6E172FD-B90F-4CB8-B5B3-406F0EC18021}" destId="{315FA42B-AC6C-4A37-B6D5-0E279755A41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8375A-E09B-4A82-967B-7721ECEDC748}">
      <dsp:nvSpPr>
        <dsp:cNvPr id="0" name=""/>
        <dsp:cNvSpPr/>
      </dsp:nvSpPr>
      <dsp:spPr>
        <a:xfrm rot="5400000">
          <a:off x="4031284" y="86883"/>
          <a:ext cx="1293290" cy="1125163"/>
        </a:xfrm>
        <a:prstGeom prst="hexagon">
          <a:avLst>
            <a:gd name="adj" fmla="val 25000"/>
            <a:gd name="vf" fmla="val 11547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1" kern="1200" noProof="0" dirty="0">
              <a:solidFill>
                <a:schemeClr val="tx1"/>
              </a:solidFill>
            </a:rPr>
            <a:t>Za porast energetske učinkovitosti</a:t>
          </a:r>
        </a:p>
      </dsp:txBody>
      <dsp:txXfrm rot="-5400000">
        <a:off x="4290685" y="204358"/>
        <a:ext cx="774487" cy="890214"/>
      </dsp:txXfrm>
    </dsp:sp>
    <dsp:sp modelId="{165D6A68-C59B-4718-91C8-59D78FDFD548}">
      <dsp:nvSpPr>
        <dsp:cNvPr id="0" name=""/>
        <dsp:cNvSpPr/>
      </dsp:nvSpPr>
      <dsp:spPr>
        <a:xfrm>
          <a:off x="5274654" y="261477"/>
          <a:ext cx="1443312" cy="775974"/>
        </a:xfrm>
        <a:prstGeom prst="rect">
          <a:avLst/>
        </a:prstGeom>
        <a:noFill/>
        <a:ln>
          <a:noFill/>
        </a:ln>
        <a:effectLst/>
      </dsp:spPr>
      <dsp:style>
        <a:lnRef idx="0">
          <a:scrgbClr r="0" g="0" b="0"/>
        </a:lnRef>
        <a:fillRef idx="0">
          <a:scrgbClr r="0" g="0" b="0"/>
        </a:fillRef>
        <a:effectRef idx="0">
          <a:scrgbClr r="0" g="0" b="0"/>
        </a:effectRef>
        <a:fontRef idx="minor"/>
      </dsp:style>
    </dsp:sp>
    <dsp:sp modelId="{DB4A1429-F696-4625-AA26-5173BEC4DB76}">
      <dsp:nvSpPr>
        <dsp:cNvPr id="0" name=""/>
        <dsp:cNvSpPr/>
      </dsp:nvSpPr>
      <dsp:spPr>
        <a:xfrm rot="5400000">
          <a:off x="2816108" y="86883"/>
          <a:ext cx="1293290" cy="1125163"/>
        </a:xfrm>
        <a:prstGeom prst="hexagon">
          <a:avLst>
            <a:gd name="adj" fmla="val 25000"/>
            <a:gd name="vf" fmla="val 115470"/>
          </a:avLst>
        </a:prstGeom>
        <a:solidFill>
          <a:schemeClr val="accent6">
            <a:shade val="80000"/>
            <a:hueOff val="45897"/>
            <a:satOff val="-1844"/>
            <a:lumOff val="3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endParaRPr>
        </a:p>
      </dsp:txBody>
      <dsp:txXfrm rot="-5400000">
        <a:off x="3075509" y="204358"/>
        <a:ext cx="774487" cy="890214"/>
      </dsp:txXfrm>
    </dsp:sp>
    <dsp:sp modelId="{EEBE8420-DD65-4E91-A9DC-36804833238A}">
      <dsp:nvSpPr>
        <dsp:cNvPr id="0" name=""/>
        <dsp:cNvSpPr/>
      </dsp:nvSpPr>
      <dsp:spPr>
        <a:xfrm rot="5400000">
          <a:off x="3421368" y="1184628"/>
          <a:ext cx="1293290" cy="1125163"/>
        </a:xfrm>
        <a:prstGeom prst="hexagon">
          <a:avLst>
            <a:gd name="adj" fmla="val 25000"/>
            <a:gd name="vf" fmla="val 115470"/>
          </a:avLst>
        </a:prstGeom>
        <a:solidFill>
          <a:schemeClr val="accent6">
            <a:shade val="80000"/>
            <a:hueOff val="91794"/>
            <a:satOff val="-3688"/>
            <a:lumOff val="7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1" kern="1200" noProof="0" dirty="0">
              <a:solidFill>
                <a:schemeClr val="tx1"/>
              </a:solidFill>
            </a:rPr>
            <a:t>Za poboljšanje održive urbane mobilnosti</a:t>
          </a:r>
        </a:p>
      </dsp:txBody>
      <dsp:txXfrm rot="-5400000">
        <a:off x="3680769" y="1302103"/>
        <a:ext cx="774487" cy="890214"/>
      </dsp:txXfrm>
    </dsp:sp>
    <dsp:sp modelId="{29612010-15F8-45B0-8FAD-756016394D22}">
      <dsp:nvSpPr>
        <dsp:cNvPr id="0" name=""/>
        <dsp:cNvSpPr/>
      </dsp:nvSpPr>
      <dsp:spPr>
        <a:xfrm>
          <a:off x="2062120" y="1359223"/>
          <a:ext cx="1396754" cy="775974"/>
        </a:xfrm>
        <a:prstGeom prst="rect">
          <a:avLst/>
        </a:prstGeom>
        <a:noFill/>
        <a:ln>
          <a:noFill/>
        </a:ln>
        <a:effectLst/>
      </dsp:spPr>
      <dsp:style>
        <a:lnRef idx="0">
          <a:scrgbClr r="0" g="0" b="0"/>
        </a:lnRef>
        <a:fillRef idx="0">
          <a:scrgbClr r="0" g="0" b="0"/>
        </a:fillRef>
        <a:effectRef idx="0">
          <a:scrgbClr r="0" g="0" b="0"/>
        </a:effectRef>
        <a:fontRef idx="minor"/>
      </dsp:style>
    </dsp:sp>
    <dsp:sp modelId="{667AC7E4-A9E5-4ED5-A748-D35D52CB03F5}">
      <dsp:nvSpPr>
        <dsp:cNvPr id="0" name=""/>
        <dsp:cNvSpPr/>
      </dsp:nvSpPr>
      <dsp:spPr>
        <a:xfrm rot="5400000">
          <a:off x="4636544" y="1184628"/>
          <a:ext cx="1293290" cy="1125163"/>
        </a:xfrm>
        <a:prstGeom prst="hexagon">
          <a:avLst>
            <a:gd name="adj" fmla="val 25000"/>
            <a:gd name="vf" fmla="val 115470"/>
          </a:avLst>
        </a:prstGeom>
        <a:solidFill>
          <a:schemeClr val="accent6">
            <a:shade val="80000"/>
            <a:hueOff val="137691"/>
            <a:satOff val="-5532"/>
            <a:lumOff val="11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endParaRPr>
        </a:p>
      </dsp:txBody>
      <dsp:txXfrm rot="-5400000">
        <a:off x="4895945" y="1302103"/>
        <a:ext cx="774487" cy="890214"/>
      </dsp:txXfrm>
    </dsp:sp>
    <dsp:sp modelId="{59C0D538-7CEF-41BB-A198-3F8F7262B5B1}">
      <dsp:nvSpPr>
        <dsp:cNvPr id="0" name=""/>
        <dsp:cNvSpPr/>
      </dsp:nvSpPr>
      <dsp:spPr>
        <a:xfrm rot="5400000">
          <a:off x="4031284" y="2282374"/>
          <a:ext cx="1293290" cy="1125163"/>
        </a:xfrm>
        <a:prstGeom prst="hexagon">
          <a:avLst>
            <a:gd name="adj" fmla="val 25000"/>
            <a:gd name="vf" fmla="val 115470"/>
          </a:avLst>
        </a:prstGeom>
        <a:solidFill>
          <a:schemeClr val="accent6">
            <a:shade val="80000"/>
            <a:hueOff val="183589"/>
            <a:satOff val="-7377"/>
            <a:lumOff val="15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1" kern="1200" noProof="0" dirty="0">
              <a:solidFill>
                <a:schemeClr val="tx1"/>
              </a:solidFill>
            </a:rPr>
            <a:t>Za razvoj kružnog gospodarstva</a:t>
          </a:r>
        </a:p>
      </dsp:txBody>
      <dsp:txXfrm rot="-5400000">
        <a:off x="4290685" y="2399849"/>
        <a:ext cx="774487" cy="890214"/>
      </dsp:txXfrm>
    </dsp:sp>
    <dsp:sp modelId="{A4785F7D-C49E-4A04-9EAD-2FD59DFA4A7F}">
      <dsp:nvSpPr>
        <dsp:cNvPr id="0" name=""/>
        <dsp:cNvSpPr/>
      </dsp:nvSpPr>
      <dsp:spPr>
        <a:xfrm>
          <a:off x="5274654" y="2456968"/>
          <a:ext cx="1443312" cy="775974"/>
        </a:xfrm>
        <a:prstGeom prst="rect">
          <a:avLst/>
        </a:prstGeom>
        <a:noFill/>
        <a:ln>
          <a:noFill/>
        </a:ln>
        <a:effectLst/>
      </dsp:spPr>
      <dsp:style>
        <a:lnRef idx="0">
          <a:scrgbClr r="0" g="0" b="0"/>
        </a:lnRef>
        <a:fillRef idx="0">
          <a:scrgbClr r="0" g="0" b="0"/>
        </a:fillRef>
        <a:effectRef idx="0">
          <a:scrgbClr r="0" g="0" b="0"/>
        </a:effectRef>
        <a:fontRef idx="minor"/>
      </dsp:style>
    </dsp:sp>
    <dsp:sp modelId="{F4B5E87E-BB42-4012-A574-CC4018245757}">
      <dsp:nvSpPr>
        <dsp:cNvPr id="0" name=""/>
        <dsp:cNvSpPr/>
      </dsp:nvSpPr>
      <dsp:spPr>
        <a:xfrm rot="5400000">
          <a:off x="2816108" y="2282374"/>
          <a:ext cx="1293290" cy="1125163"/>
        </a:xfrm>
        <a:prstGeom prst="hexagon">
          <a:avLst>
            <a:gd name="adj" fmla="val 25000"/>
            <a:gd name="vf" fmla="val 115470"/>
          </a:avLst>
        </a:prstGeom>
        <a:solidFill>
          <a:schemeClr val="accent6">
            <a:shade val="80000"/>
            <a:hueOff val="229486"/>
            <a:satOff val="-9221"/>
            <a:lumOff val="19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endParaRPr>
        </a:p>
      </dsp:txBody>
      <dsp:txXfrm rot="-5400000">
        <a:off x="3075509" y="2399849"/>
        <a:ext cx="774487" cy="890214"/>
      </dsp:txXfrm>
    </dsp:sp>
    <dsp:sp modelId="{6B83F237-5149-4C93-9BB1-02DE2B4736CF}">
      <dsp:nvSpPr>
        <dsp:cNvPr id="0" name=""/>
        <dsp:cNvSpPr/>
      </dsp:nvSpPr>
      <dsp:spPr>
        <a:xfrm rot="5400000">
          <a:off x="3421368" y="3380119"/>
          <a:ext cx="1293290" cy="1125163"/>
        </a:xfrm>
        <a:prstGeom prst="hexagon">
          <a:avLst>
            <a:gd name="adj" fmla="val 25000"/>
            <a:gd name="vf" fmla="val 115470"/>
          </a:avLst>
        </a:prstGeom>
        <a:solidFill>
          <a:schemeClr val="accent6">
            <a:shade val="80000"/>
            <a:hueOff val="275383"/>
            <a:satOff val="-11065"/>
            <a:lumOff val="23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hr-HR" sz="900" b="1" kern="1200" noProof="0" dirty="0">
              <a:solidFill>
                <a:schemeClr val="tx1"/>
              </a:solidFill>
            </a:rPr>
            <a:t>Za CO</a:t>
          </a:r>
          <a:r>
            <a:rPr lang="hr-HR" sz="900" b="1" kern="1200" baseline="-25000" noProof="0" dirty="0">
              <a:solidFill>
                <a:schemeClr val="tx1"/>
              </a:solidFill>
            </a:rPr>
            <a:t>2</a:t>
          </a:r>
          <a:r>
            <a:rPr lang="hr-HR" sz="900" b="1" kern="1200" noProof="0" dirty="0">
              <a:solidFill>
                <a:schemeClr val="tx1"/>
              </a:solidFill>
            </a:rPr>
            <a:t> neutralan razvoj</a:t>
          </a:r>
        </a:p>
      </dsp:txBody>
      <dsp:txXfrm rot="-5400000">
        <a:off x="3680769" y="3497594"/>
        <a:ext cx="774487" cy="890214"/>
      </dsp:txXfrm>
    </dsp:sp>
    <dsp:sp modelId="{6CFCFA76-7C88-40CE-8D70-42EAFAD71E1B}">
      <dsp:nvSpPr>
        <dsp:cNvPr id="0" name=""/>
        <dsp:cNvSpPr/>
      </dsp:nvSpPr>
      <dsp:spPr>
        <a:xfrm>
          <a:off x="2062120" y="3554713"/>
          <a:ext cx="1396754" cy="775974"/>
        </a:xfrm>
        <a:prstGeom prst="rect">
          <a:avLst/>
        </a:prstGeom>
        <a:noFill/>
        <a:ln>
          <a:noFill/>
        </a:ln>
        <a:effectLst/>
      </dsp:spPr>
      <dsp:style>
        <a:lnRef idx="0">
          <a:scrgbClr r="0" g="0" b="0"/>
        </a:lnRef>
        <a:fillRef idx="0">
          <a:scrgbClr r="0" g="0" b="0"/>
        </a:fillRef>
        <a:effectRef idx="0">
          <a:scrgbClr r="0" g="0" b="0"/>
        </a:effectRef>
        <a:fontRef idx="minor"/>
      </dsp:style>
    </dsp:sp>
    <dsp:sp modelId="{2837D0EE-820C-44C2-8156-4951B3EAAF8E}">
      <dsp:nvSpPr>
        <dsp:cNvPr id="0" name=""/>
        <dsp:cNvSpPr/>
      </dsp:nvSpPr>
      <dsp:spPr>
        <a:xfrm rot="5400000">
          <a:off x="4636544" y="3380119"/>
          <a:ext cx="1293290" cy="1125163"/>
        </a:xfrm>
        <a:prstGeom prst="hexagon">
          <a:avLst>
            <a:gd name="adj" fmla="val 25000"/>
            <a:gd name="vf" fmla="val 11547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chemeClr val="tx1"/>
            </a:solidFill>
          </a:endParaRPr>
        </a:p>
      </dsp:txBody>
      <dsp:txXfrm rot="-5400000">
        <a:off x="4895945" y="3497594"/>
        <a:ext cx="774487" cy="8902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6930C-F437-4B17-B2EB-1AE1E6957B49}">
      <dsp:nvSpPr>
        <dsp:cNvPr id="0" name=""/>
        <dsp:cNvSpPr/>
      </dsp:nvSpPr>
      <dsp:spPr>
        <a:xfrm>
          <a:off x="2962823" y="2210732"/>
          <a:ext cx="1637154" cy="1637154"/>
        </a:xfrm>
        <a:prstGeom prst="ellipse">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hr-HR" sz="4500" kern="1200" dirty="0" err="1">
              <a:latin typeface="华文黑体"/>
            </a:rPr>
            <a:t>ZeJN</a:t>
          </a:r>
          <a:endParaRPr lang="hr-HR" sz="4500" kern="1200" dirty="0">
            <a:latin typeface="华文黑体"/>
          </a:endParaRPr>
        </a:p>
      </dsp:txBody>
      <dsp:txXfrm>
        <a:off x="3202579" y="2450488"/>
        <a:ext cx="1157642" cy="1157642"/>
      </dsp:txXfrm>
    </dsp:sp>
    <dsp:sp modelId="{1CC24F23-4B8B-4DA7-91F3-0C3978623256}">
      <dsp:nvSpPr>
        <dsp:cNvPr id="0" name=""/>
        <dsp:cNvSpPr/>
      </dsp:nvSpPr>
      <dsp:spPr>
        <a:xfrm rot="10800000">
          <a:off x="1374868" y="2796015"/>
          <a:ext cx="1500616" cy="466589"/>
        </a:xfrm>
        <a:prstGeom prst="lef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66E58-B956-40CC-BF3F-0F46C006B698}">
      <dsp:nvSpPr>
        <dsp:cNvPr id="0" name=""/>
        <dsp:cNvSpPr/>
      </dsp:nvSpPr>
      <dsp:spPr>
        <a:xfrm>
          <a:off x="597220" y="2407191"/>
          <a:ext cx="1555296" cy="1244237"/>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hr-HR" sz="2000" kern="1200">
              <a:latin typeface="华文黑体"/>
            </a:rPr>
            <a:t>Cijena</a:t>
          </a:r>
          <a:endParaRPr lang="hr-HR" sz="2000" kern="1200" dirty="0">
            <a:latin typeface="华文黑体"/>
          </a:endParaRPr>
        </a:p>
      </dsp:txBody>
      <dsp:txXfrm>
        <a:off x="633662" y="2443633"/>
        <a:ext cx="1482412" cy="1171353"/>
      </dsp:txXfrm>
    </dsp:sp>
    <dsp:sp modelId="{37D4C7D8-CCC9-4A57-9E49-27FC141A6FBA}">
      <dsp:nvSpPr>
        <dsp:cNvPr id="0" name=""/>
        <dsp:cNvSpPr/>
      </dsp:nvSpPr>
      <dsp:spPr>
        <a:xfrm rot="13500000">
          <a:off x="1859965" y="1624888"/>
          <a:ext cx="1500616" cy="466589"/>
        </a:xfrm>
        <a:prstGeom prst="leftArrow">
          <a:avLst>
            <a:gd name="adj1" fmla="val 60000"/>
            <a:gd name="adj2" fmla="val 50000"/>
          </a:avLst>
        </a:prstGeom>
        <a:solidFill>
          <a:schemeClr val="accent6">
            <a:shade val="90000"/>
            <a:hueOff val="151948"/>
            <a:satOff val="-6069"/>
            <a:lumOff val="140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6625D-4C07-415F-A36E-1C8121FE777D}">
      <dsp:nvSpPr>
        <dsp:cNvPr id="0" name=""/>
        <dsp:cNvSpPr/>
      </dsp:nvSpPr>
      <dsp:spPr>
        <a:xfrm>
          <a:off x="1302077" y="705516"/>
          <a:ext cx="1555296" cy="1244237"/>
        </a:xfrm>
        <a:prstGeom prst="roundRect">
          <a:avLst>
            <a:gd name="adj" fmla="val 10000"/>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hr-HR" sz="2000" kern="1200">
              <a:latin typeface="华文黑体"/>
            </a:rPr>
            <a:t>Funkcionalne karakteristike</a:t>
          </a:r>
          <a:endParaRPr lang="hr-HR" sz="2000" kern="1200" dirty="0">
            <a:latin typeface="华文黑体"/>
          </a:endParaRPr>
        </a:p>
      </dsp:txBody>
      <dsp:txXfrm>
        <a:off x="1338519" y="741958"/>
        <a:ext cx="1482412" cy="1171353"/>
      </dsp:txXfrm>
    </dsp:sp>
    <dsp:sp modelId="{F4AB63A3-2492-440F-9DA4-F41D71F36F72}">
      <dsp:nvSpPr>
        <dsp:cNvPr id="0" name=""/>
        <dsp:cNvSpPr/>
      </dsp:nvSpPr>
      <dsp:spPr>
        <a:xfrm rot="16200000">
          <a:off x="3031092" y="1139792"/>
          <a:ext cx="1500616" cy="466589"/>
        </a:xfrm>
        <a:prstGeom prst="leftArrow">
          <a:avLst>
            <a:gd name="adj1" fmla="val 60000"/>
            <a:gd name="adj2" fmla="val 50000"/>
          </a:avLst>
        </a:prstGeom>
        <a:solidFill>
          <a:schemeClr val="accent6">
            <a:shade val="90000"/>
            <a:hueOff val="303896"/>
            <a:satOff val="-12138"/>
            <a:lumOff val="281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164735-6303-46A0-92F2-D785D619BC5B}">
      <dsp:nvSpPr>
        <dsp:cNvPr id="0" name=""/>
        <dsp:cNvSpPr/>
      </dsp:nvSpPr>
      <dsp:spPr>
        <a:xfrm>
          <a:off x="3003752" y="659"/>
          <a:ext cx="1555296" cy="1244237"/>
        </a:xfrm>
        <a:prstGeom prst="roundRect">
          <a:avLst>
            <a:gd name="adj" fmla="val 10000"/>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hr-HR" sz="2000" kern="1200">
              <a:latin typeface="华文黑体"/>
            </a:rPr>
            <a:t>Elementi ugovora</a:t>
          </a:r>
          <a:endParaRPr lang="hr-HR" sz="2000" kern="1200" dirty="0">
            <a:latin typeface="华文黑体"/>
          </a:endParaRPr>
        </a:p>
      </dsp:txBody>
      <dsp:txXfrm>
        <a:off x="3040194" y="37101"/>
        <a:ext cx="1482412" cy="1171353"/>
      </dsp:txXfrm>
    </dsp:sp>
    <dsp:sp modelId="{855DBC82-1F18-46A6-AC3B-2C5F1F0E381E}">
      <dsp:nvSpPr>
        <dsp:cNvPr id="0" name=""/>
        <dsp:cNvSpPr/>
      </dsp:nvSpPr>
      <dsp:spPr>
        <a:xfrm rot="18900000">
          <a:off x="4202218" y="1624888"/>
          <a:ext cx="1500616" cy="466589"/>
        </a:xfrm>
        <a:prstGeom prst="leftArrow">
          <a:avLst>
            <a:gd name="adj1" fmla="val 60000"/>
            <a:gd name="adj2" fmla="val 50000"/>
          </a:avLst>
        </a:prstGeom>
        <a:solidFill>
          <a:schemeClr val="accent6">
            <a:shade val="90000"/>
            <a:hueOff val="303896"/>
            <a:satOff val="-12138"/>
            <a:lumOff val="281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F043CD-5086-43EF-898F-2D2409CED219}">
      <dsp:nvSpPr>
        <dsp:cNvPr id="0" name=""/>
        <dsp:cNvSpPr/>
      </dsp:nvSpPr>
      <dsp:spPr>
        <a:xfrm>
          <a:off x="4705426" y="705516"/>
          <a:ext cx="1555296" cy="1244237"/>
        </a:xfrm>
        <a:prstGeom prst="roundRect">
          <a:avLst>
            <a:gd name="adj" fmla="val 10000"/>
          </a:avLst>
        </a:prstGeom>
        <a:solidFill>
          <a:schemeClr val="accent6">
            <a:shade val="50000"/>
            <a:hueOff val="294739"/>
            <a:satOff val="-12884"/>
            <a:lumOff val="35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hr-HR" sz="2000" kern="1200">
              <a:latin typeface="华文黑体"/>
            </a:rPr>
            <a:t>Uvjeti isporuke</a:t>
          </a:r>
          <a:endParaRPr lang="hr-HR" sz="2000" kern="1200" dirty="0">
            <a:latin typeface="华文黑体"/>
          </a:endParaRPr>
        </a:p>
      </dsp:txBody>
      <dsp:txXfrm>
        <a:off x="4741868" y="741958"/>
        <a:ext cx="1482412" cy="1171353"/>
      </dsp:txXfrm>
    </dsp:sp>
    <dsp:sp modelId="{5ACCA136-5144-4A03-B7B2-9B94ABDAA10A}">
      <dsp:nvSpPr>
        <dsp:cNvPr id="0" name=""/>
        <dsp:cNvSpPr/>
      </dsp:nvSpPr>
      <dsp:spPr>
        <a:xfrm>
          <a:off x="4687315" y="2796015"/>
          <a:ext cx="1500616" cy="466589"/>
        </a:xfrm>
        <a:prstGeom prst="leftArrow">
          <a:avLst>
            <a:gd name="adj1" fmla="val 60000"/>
            <a:gd name="adj2" fmla="val 50000"/>
          </a:avLst>
        </a:prstGeom>
        <a:solidFill>
          <a:schemeClr val="accent6">
            <a:shade val="90000"/>
            <a:hueOff val="151948"/>
            <a:satOff val="-6069"/>
            <a:lumOff val="140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56DE87-08BC-43B1-9427-6B4D18B8BC7F}">
      <dsp:nvSpPr>
        <dsp:cNvPr id="0" name=""/>
        <dsp:cNvSpPr/>
      </dsp:nvSpPr>
      <dsp:spPr>
        <a:xfrm>
          <a:off x="5410283" y="2407191"/>
          <a:ext cx="1555296" cy="1244237"/>
        </a:xfrm>
        <a:prstGeom prst="roundRect">
          <a:avLst>
            <a:gd name="adj" fmla="val 10000"/>
          </a:avLst>
        </a:prstGeom>
        <a:solidFill>
          <a:schemeClr val="accent6">
            <a:shade val="50000"/>
            <a:hueOff val="147370"/>
            <a:satOff val="-6442"/>
            <a:lumOff val="17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hr-HR" sz="2000" kern="1200" dirty="0">
              <a:latin typeface="华文黑体"/>
            </a:rPr>
            <a:t>Zelena mjerila</a:t>
          </a:r>
        </a:p>
      </dsp:txBody>
      <dsp:txXfrm>
        <a:off x="5446725" y="2443633"/>
        <a:ext cx="1482412" cy="11713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57F9-6601-4DDE-BCC2-BAA48D5B4183}">
      <dsp:nvSpPr>
        <dsp:cNvPr id="0" name=""/>
        <dsp:cNvSpPr/>
      </dsp:nvSpPr>
      <dsp:spPr>
        <a:xfrm>
          <a:off x="0" y="180019"/>
          <a:ext cx="8640960" cy="5400599"/>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D9BAE-E289-491E-98BD-72168E8B6494}">
      <dsp:nvSpPr>
        <dsp:cNvPr id="0" name=""/>
        <dsp:cNvSpPr/>
      </dsp:nvSpPr>
      <dsp:spPr>
        <a:xfrm>
          <a:off x="851134" y="4195906"/>
          <a:ext cx="198742" cy="198742"/>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FD08F-A38E-460F-8FC0-3F5F42C819AF}">
      <dsp:nvSpPr>
        <dsp:cNvPr id="0" name=""/>
        <dsp:cNvSpPr/>
      </dsp:nvSpPr>
      <dsp:spPr>
        <a:xfrm>
          <a:off x="950505" y="4295277"/>
          <a:ext cx="1131965" cy="128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09" tIns="0" rIns="0" bIns="0" numCol="1" spcCol="1270" anchor="t" anchorCtr="0">
          <a:noAutofit/>
        </a:bodyPr>
        <a:lstStyle/>
        <a:p>
          <a:pPr marL="0" lvl="0" indent="0" algn="l" defTabSz="711200">
            <a:lnSpc>
              <a:spcPct val="90000"/>
            </a:lnSpc>
            <a:spcBef>
              <a:spcPct val="0"/>
            </a:spcBef>
            <a:spcAft>
              <a:spcPct val="35000"/>
            </a:spcAft>
            <a:buNone/>
          </a:pPr>
          <a:r>
            <a:rPr lang="hr-HR" sz="1600" kern="1200" dirty="0">
              <a:latin typeface="Arial" panose="020B0604020202020204" pitchFamily="34" charset="0"/>
              <a:cs typeface="Arial" panose="020B0604020202020204" pitchFamily="34" charset="0"/>
            </a:rPr>
            <a:t>Financijski aspekt</a:t>
          </a:r>
        </a:p>
      </dsp:txBody>
      <dsp:txXfrm>
        <a:off x="950505" y="4295277"/>
        <a:ext cx="1131965" cy="1285342"/>
      </dsp:txXfrm>
    </dsp:sp>
    <dsp:sp modelId="{99E1B468-061C-4A2B-81C8-D8C690F6D4ED}">
      <dsp:nvSpPr>
        <dsp:cNvPr id="0" name=""/>
        <dsp:cNvSpPr/>
      </dsp:nvSpPr>
      <dsp:spPr>
        <a:xfrm>
          <a:off x="1926934" y="3162231"/>
          <a:ext cx="311074" cy="311074"/>
        </a:xfrm>
        <a:prstGeom prst="ellipse">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C9B29-AA43-4091-9142-8FC70647C9D7}">
      <dsp:nvSpPr>
        <dsp:cNvPr id="0" name=""/>
        <dsp:cNvSpPr/>
      </dsp:nvSpPr>
      <dsp:spPr>
        <a:xfrm>
          <a:off x="2082471" y="3317768"/>
          <a:ext cx="1434399" cy="226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32" tIns="0" rIns="0" bIns="0" numCol="1" spcCol="1270" anchor="t" anchorCtr="0">
          <a:noAutofit/>
        </a:bodyPr>
        <a:lstStyle/>
        <a:p>
          <a:pPr marL="0" lvl="0" indent="0" algn="l" defTabSz="711200">
            <a:lnSpc>
              <a:spcPct val="90000"/>
            </a:lnSpc>
            <a:spcBef>
              <a:spcPct val="0"/>
            </a:spcBef>
            <a:spcAft>
              <a:spcPct val="35000"/>
            </a:spcAft>
            <a:buNone/>
          </a:pPr>
          <a:r>
            <a:rPr lang="hr-HR" sz="1600" kern="1200" dirty="0">
              <a:latin typeface="Arial" panose="020B0604020202020204" pitchFamily="34" charset="0"/>
              <a:cs typeface="Arial" panose="020B0604020202020204" pitchFamily="34" charset="0"/>
            </a:rPr>
            <a:t>Rukovanje / upotreba</a:t>
          </a:r>
        </a:p>
      </dsp:txBody>
      <dsp:txXfrm>
        <a:off x="2082471" y="3317768"/>
        <a:ext cx="1434399" cy="2262851"/>
      </dsp:txXfrm>
    </dsp:sp>
    <dsp:sp modelId="{ABDFE9A0-509C-49C2-925F-42FBF1E02802}">
      <dsp:nvSpPr>
        <dsp:cNvPr id="0" name=""/>
        <dsp:cNvSpPr/>
      </dsp:nvSpPr>
      <dsp:spPr>
        <a:xfrm>
          <a:off x="3309487" y="2338099"/>
          <a:ext cx="414766" cy="414766"/>
        </a:xfrm>
        <a:prstGeom prst="ellipse">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5571D-5FF4-4A4D-8D82-5FBD1CA08EB7}">
      <dsp:nvSpPr>
        <dsp:cNvPr id="0" name=""/>
        <dsp:cNvSpPr/>
      </dsp:nvSpPr>
      <dsp:spPr>
        <a:xfrm>
          <a:off x="3516870" y="2545482"/>
          <a:ext cx="1667705" cy="30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76" tIns="0" rIns="0" bIns="0" numCol="1" spcCol="1270" anchor="t" anchorCtr="0">
          <a:noAutofit/>
        </a:bodyPr>
        <a:lstStyle/>
        <a:p>
          <a:pPr marL="0" lvl="0" indent="0" algn="l" defTabSz="711200">
            <a:lnSpc>
              <a:spcPct val="90000"/>
            </a:lnSpc>
            <a:spcBef>
              <a:spcPct val="0"/>
            </a:spcBef>
            <a:spcAft>
              <a:spcPct val="35000"/>
            </a:spcAft>
            <a:buNone/>
          </a:pPr>
          <a:r>
            <a:rPr lang="hr-HR" sz="1600" kern="1200" dirty="0">
              <a:latin typeface="Arial" panose="020B0604020202020204" pitchFamily="34" charset="0"/>
              <a:cs typeface="Arial" panose="020B0604020202020204" pitchFamily="34" charset="0"/>
            </a:rPr>
            <a:t>Održavanje</a:t>
          </a:r>
        </a:p>
      </dsp:txBody>
      <dsp:txXfrm>
        <a:off x="3516870" y="2545482"/>
        <a:ext cx="1667705" cy="3035137"/>
      </dsp:txXfrm>
    </dsp:sp>
    <dsp:sp modelId="{3560CC4F-5C71-48C8-B409-4DB9EC2A286D}">
      <dsp:nvSpPr>
        <dsp:cNvPr id="0" name=""/>
        <dsp:cNvSpPr/>
      </dsp:nvSpPr>
      <dsp:spPr>
        <a:xfrm>
          <a:off x="4916706" y="1694348"/>
          <a:ext cx="535739" cy="535739"/>
        </a:xfrm>
        <a:prstGeom prst="ellipse">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0CE6C-D7EB-42A4-A62B-E5CFCFFA2A6E}">
      <dsp:nvSpPr>
        <dsp:cNvPr id="0" name=""/>
        <dsp:cNvSpPr/>
      </dsp:nvSpPr>
      <dsp:spPr>
        <a:xfrm>
          <a:off x="5184576" y="1962218"/>
          <a:ext cx="1728192" cy="361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877" tIns="0" rIns="0" bIns="0" numCol="1" spcCol="1270" anchor="t" anchorCtr="0">
          <a:noAutofit/>
        </a:bodyPr>
        <a:lstStyle/>
        <a:p>
          <a:pPr marL="0" lvl="0" indent="0" algn="l" defTabSz="711200">
            <a:lnSpc>
              <a:spcPct val="90000"/>
            </a:lnSpc>
            <a:spcBef>
              <a:spcPct val="0"/>
            </a:spcBef>
            <a:spcAft>
              <a:spcPct val="35000"/>
            </a:spcAft>
            <a:buNone/>
          </a:pPr>
          <a:r>
            <a:rPr lang="hr-HR" sz="1600" kern="1200" dirty="0">
              <a:latin typeface="Arial" panose="020B0604020202020204" pitchFamily="34" charset="0"/>
              <a:cs typeface="Arial" panose="020B0604020202020204" pitchFamily="34" charset="0"/>
            </a:rPr>
            <a:t>Zbrinjavanje</a:t>
          </a:r>
        </a:p>
      </dsp:txBody>
      <dsp:txXfrm>
        <a:off x="5184576" y="1962218"/>
        <a:ext cx="1728192" cy="3618402"/>
      </dsp:txXfrm>
    </dsp:sp>
    <dsp:sp modelId="{2600CE6D-14E1-4C7E-8496-B4E58470DC36}">
      <dsp:nvSpPr>
        <dsp:cNvPr id="0" name=""/>
        <dsp:cNvSpPr/>
      </dsp:nvSpPr>
      <dsp:spPr>
        <a:xfrm>
          <a:off x="6571450" y="1264460"/>
          <a:ext cx="682635" cy="682635"/>
        </a:xfrm>
        <a:prstGeom prst="ellipse">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5BF49-D378-4BDA-8755-573220C7F275}">
      <dsp:nvSpPr>
        <dsp:cNvPr id="0" name=""/>
        <dsp:cNvSpPr/>
      </dsp:nvSpPr>
      <dsp:spPr>
        <a:xfrm>
          <a:off x="6912768" y="1605778"/>
          <a:ext cx="1728192" cy="397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15" tIns="0" rIns="0" bIns="0" numCol="1" spcCol="1270" anchor="t" anchorCtr="0">
          <a:noAutofit/>
        </a:bodyPr>
        <a:lstStyle/>
        <a:p>
          <a:pPr marL="0" lvl="0" indent="0" algn="l" defTabSz="711200">
            <a:lnSpc>
              <a:spcPct val="90000"/>
            </a:lnSpc>
            <a:spcBef>
              <a:spcPct val="0"/>
            </a:spcBef>
            <a:spcAft>
              <a:spcPct val="35000"/>
            </a:spcAft>
            <a:buNone/>
          </a:pPr>
          <a:r>
            <a:rPr lang="hr-HR" sz="1600" b="1" u="none" kern="1200" dirty="0">
              <a:latin typeface="Arial" panose="020B0604020202020204" pitchFamily="34" charset="0"/>
              <a:cs typeface="Arial" panose="020B0604020202020204" pitchFamily="34" charset="0"/>
            </a:rPr>
            <a:t>Vanjski okolišni aspekti</a:t>
          </a:r>
        </a:p>
      </dsp:txBody>
      <dsp:txXfrm>
        <a:off x="6912768" y="1605778"/>
        <a:ext cx="1728192" cy="3974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C9815-B320-4B29-8798-9E08591BBAB8}">
      <dsp:nvSpPr>
        <dsp:cNvPr id="0" name=""/>
        <dsp:cNvSpPr/>
      </dsp:nvSpPr>
      <dsp:spPr>
        <a:xfrm>
          <a:off x="7174922" y="480"/>
          <a:ext cx="4304953" cy="1875842"/>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1F188D-9E06-46D3-A52E-9D0D5D244242}">
      <dsp:nvSpPr>
        <dsp:cNvPr id="0" name=""/>
        <dsp:cNvSpPr/>
      </dsp:nvSpPr>
      <dsp:spPr>
        <a:xfrm>
          <a:off x="0" y="480"/>
          <a:ext cx="7174922" cy="18758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hr-HR" sz="2800" kern="1200" noProof="0" dirty="0"/>
            <a:t>Izravan utjecaj: poboljšanjem okolišne učinkovitosti kupljene robe, usluga i radova</a:t>
          </a:r>
        </a:p>
      </dsp:txBody>
      <dsp:txXfrm>
        <a:off x="91571" y="92051"/>
        <a:ext cx="6991780" cy="1692700"/>
      </dsp:txXfrm>
    </dsp:sp>
    <dsp:sp modelId="{FB67C209-429A-4F1E-B0A5-0A6DC3E280E3}">
      <dsp:nvSpPr>
        <dsp:cNvPr id="0" name=""/>
        <dsp:cNvSpPr/>
      </dsp:nvSpPr>
      <dsp:spPr>
        <a:xfrm>
          <a:off x="7168795" y="2063908"/>
          <a:ext cx="4304953" cy="1875842"/>
        </a:xfrm>
        <a:prstGeom prst="rightArrow">
          <a:avLst>
            <a:gd name="adj1" fmla="val 75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242DE-8E5E-4ABA-97F5-BFF4E720148C}">
      <dsp:nvSpPr>
        <dsp:cNvPr id="0" name=""/>
        <dsp:cNvSpPr/>
      </dsp:nvSpPr>
      <dsp:spPr>
        <a:xfrm>
          <a:off x="6127" y="2063908"/>
          <a:ext cx="7162667" cy="187584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hr-HR" sz="2800" kern="1200" noProof="0" dirty="0"/>
            <a:t>Neizravan utjecaj: iskorištavanjem tržišne moći za poticanje gospodarskih subjekata na ulaganje u okolišno učinkovitije robe, usluge i radove</a:t>
          </a:r>
        </a:p>
      </dsp:txBody>
      <dsp:txXfrm>
        <a:off x="97698" y="2155479"/>
        <a:ext cx="6979525" cy="169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9EB53-975D-4A05-AB39-DBEA4AD2CC64}">
      <dsp:nvSpPr>
        <dsp:cNvPr id="0" name=""/>
        <dsp:cNvSpPr/>
      </dsp:nvSpPr>
      <dsp:spPr>
        <a:xfrm>
          <a:off x="0" y="0"/>
          <a:ext cx="3991531" cy="3991531"/>
        </a:xfrm>
        <a:prstGeom prst="pie">
          <a:avLst>
            <a:gd name="adj1" fmla="val 5400000"/>
            <a:gd name="adj2" fmla="val 1620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24204-92EB-4B05-B3F6-2CA21549BFC6}">
      <dsp:nvSpPr>
        <dsp:cNvPr id="0" name=""/>
        <dsp:cNvSpPr/>
      </dsp:nvSpPr>
      <dsp:spPr>
        <a:xfrm>
          <a:off x="1995765" y="0"/>
          <a:ext cx="8966963" cy="3991531"/>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r-HR" sz="3600" kern="1200" noProof="0" dirty="0"/>
            <a:t>Sveobuhvatna mjerila</a:t>
          </a:r>
        </a:p>
      </dsp:txBody>
      <dsp:txXfrm>
        <a:off x="1995765" y="0"/>
        <a:ext cx="4483481" cy="1895977"/>
      </dsp:txXfrm>
    </dsp:sp>
    <dsp:sp modelId="{A79A9DCA-2233-423F-B006-21147FB55CE1}">
      <dsp:nvSpPr>
        <dsp:cNvPr id="0" name=""/>
        <dsp:cNvSpPr/>
      </dsp:nvSpPr>
      <dsp:spPr>
        <a:xfrm>
          <a:off x="1047776" y="1895977"/>
          <a:ext cx="1895977" cy="1895977"/>
        </a:xfrm>
        <a:prstGeom prst="pie">
          <a:avLst>
            <a:gd name="adj1" fmla="val 5400000"/>
            <a:gd name="adj2" fmla="val 1620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A4960-9AE4-414C-9356-F7A1D515B7BA}">
      <dsp:nvSpPr>
        <dsp:cNvPr id="0" name=""/>
        <dsp:cNvSpPr/>
      </dsp:nvSpPr>
      <dsp:spPr>
        <a:xfrm>
          <a:off x="1995765" y="1895977"/>
          <a:ext cx="8966963" cy="1895977"/>
        </a:xfrm>
        <a:prstGeom prst="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r-HR" sz="3600" kern="1200" noProof="0" dirty="0"/>
            <a:t>Osnovna mjerila</a:t>
          </a:r>
        </a:p>
      </dsp:txBody>
      <dsp:txXfrm>
        <a:off x="1995765" y="1895977"/>
        <a:ext cx="4483481" cy="1895977"/>
      </dsp:txXfrm>
    </dsp:sp>
    <dsp:sp modelId="{F3EC7F96-E76D-446D-8307-B1DFE5E4A7A0}">
      <dsp:nvSpPr>
        <dsp:cNvPr id="0" name=""/>
        <dsp:cNvSpPr/>
      </dsp:nvSpPr>
      <dsp:spPr>
        <a:xfrm>
          <a:off x="6479247" y="0"/>
          <a:ext cx="4483481" cy="1895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hr-HR" sz="1700" kern="1200" noProof="0" dirty="0"/>
            <a:t>Primjenjiva za sve naručitelje kojima je u interesu okolišni interes</a:t>
          </a:r>
        </a:p>
        <a:p>
          <a:pPr marL="171450" lvl="1" indent="-171450" algn="l" defTabSz="755650">
            <a:lnSpc>
              <a:spcPct val="90000"/>
            </a:lnSpc>
            <a:spcBef>
              <a:spcPct val="0"/>
            </a:spcBef>
            <a:spcAft>
              <a:spcPct val="15000"/>
            </a:spcAft>
            <a:buChar char="•"/>
          </a:pPr>
          <a:r>
            <a:rPr lang="hr-HR" sz="1700" kern="1200" noProof="0" dirty="0"/>
            <a:t>Zahtjevnija u provedbi u smislu da utječu na određeno povećanje troškova i dodatnu administraciju naručitelja</a:t>
          </a:r>
        </a:p>
      </dsp:txBody>
      <dsp:txXfrm>
        <a:off x="6479247" y="0"/>
        <a:ext cx="4483481" cy="1895977"/>
      </dsp:txXfrm>
    </dsp:sp>
    <dsp:sp modelId="{D00511E0-BF9E-406C-B052-578398EC4279}">
      <dsp:nvSpPr>
        <dsp:cNvPr id="0" name=""/>
        <dsp:cNvSpPr/>
      </dsp:nvSpPr>
      <dsp:spPr>
        <a:xfrm>
          <a:off x="6479247" y="1895977"/>
          <a:ext cx="4483481" cy="1895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hr-HR" sz="1700" kern="1200" noProof="0" dirty="0"/>
            <a:t>Primjenjiva za svakog naručitelja</a:t>
          </a:r>
        </a:p>
        <a:p>
          <a:pPr marL="171450" lvl="1" indent="-171450" algn="l" defTabSz="755650">
            <a:lnSpc>
              <a:spcPct val="90000"/>
            </a:lnSpc>
            <a:spcBef>
              <a:spcPct val="0"/>
            </a:spcBef>
            <a:spcAft>
              <a:spcPct val="15000"/>
            </a:spcAft>
            <a:buChar char="•"/>
          </a:pPr>
          <a:r>
            <a:rPr lang="hr-HR" sz="1700" kern="1200" noProof="0" dirty="0"/>
            <a:t>Sadrže osnovne okolišne stavke</a:t>
          </a:r>
        </a:p>
        <a:p>
          <a:pPr marL="171450" lvl="1" indent="-171450" algn="l" defTabSz="755650">
            <a:lnSpc>
              <a:spcPct val="90000"/>
            </a:lnSpc>
            <a:spcBef>
              <a:spcPct val="0"/>
            </a:spcBef>
            <a:spcAft>
              <a:spcPct val="15000"/>
            </a:spcAft>
            <a:buChar char="•"/>
          </a:pPr>
          <a:r>
            <a:rPr lang="hr-HR" sz="1700" kern="1200" noProof="0" dirty="0"/>
            <a:t>Implementacija ima pozitivan utjecaj na okoliš</a:t>
          </a:r>
        </a:p>
        <a:p>
          <a:pPr marL="171450" lvl="1" indent="-171450" algn="l" defTabSz="755650">
            <a:lnSpc>
              <a:spcPct val="90000"/>
            </a:lnSpc>
            <a:spcBef>
              <a:spcPct val="0"/>
            </a:spcBef>
            <a:spcAft>
              <a:spcPct val="15000"/>
            </a:spcAft>
            <a:buChar char="•"/>
          </a:pPr>
          <a:r>
            <a:rPr lang="hr-HR" sz="1700" kern="1200" noProof="0" dirty="0"/>
            <a:t>Razrađena na način da ne dovode u pitanje značajno povećanje troškova i administracije naručitelja</a:t>
          </a:r>
        </a:p>
      </dsp:txBody>
      <dsp:txXfrm>
        <a:off x="6479247" y="1895977"/>
        <a:ext cx="4483481" cy="1895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BCC8-4575-45FE-9C90-16485EFFD281}">
      <dsp:nvSpPr>
        <dsp:cNvPr id="0" name=""/>
        <dsp:cNvSpPr/>
      </dsp:nvSpPr>
      <dsp:spPr>
        <a:xfrm>
          <a:off x="4545"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Sredstva za čišćenje i usluge čišćenja</a:t>
          </a:r>
        </a:p>
      </dsp:txBody>
      <dsp:txXfrm>
        <a:off x="31712" y="27932"/>
        <a:ext cx="873216" cy="1824955"/>
      </dsp:txXfrm>
    </dsp:sp>
    <dsp:sp modelId="{6C5F32B1-5B7C-49AC-97D3-B8F31988C53C}">
      <dsp:nvSpPr>
        <dsp:cNvPr id="0" name=""/>
        <dsp:cNvSpPr/>
      </dsp:nvSpPr>
      <dsp:spPr>
        <a:xfrm>
          <a:off x="4545"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Električna energija</a:t>
          </a:r>
        </a:p>
      </dsp:txBody>
      <dsp:txXfrm>
        <a:off x="31712" y="2185711"/>
        <a:ext cx="873216" cy="1824955"/>
      </dsp:txXfrm>
    </dsp:sp>
    <dsp:sp modelId="{35B04E22-63EB-4C07-8E3D-2D86F49AEFD5}">
      <dsp:nvSpPr>
        <dsp:cNvPr id="0" name=""/>
        <dsp:cNvSpPr/>
      </dsp:nvSpPr>
      <dsp:spPr>
        <a:xfrm>
          <a:off x="1087923"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Računala</a:t>
          </a:r>
          <a:r>
            <a:rPr lang="en-US" sz="1000" kern="1200" dirty="0">
              <a:solidFill>
                <a:schemeClr val="tx1"/>
              </a:solidFill>
            </a:rPr>
            <a:t> i </a:t>
          </a:r>
          <a:r>
            <a:rPr lang="en-US" sz="1000" kern="1200" dirty="0" err="1">
              <a:solidFill>
                <a:schemeClr val="tx1"/>
              </a:solidFill>
            </a:rPr>
            <a:t>monitori</a:t>
          </a:r>
          <a:endParaRPr lang="en-US" sz="1000" kern="1200" dirty="0">
            <a:solidFill>
              <a:schemeClr val="tx1"/>
            </a:solidFill>
          </a:endParaRPr>
        </a:p>
      </dsp:txBody>
      <dsp:txXfrm>
        <a:off x="1115090" y="27932"/>
        <a:ext cx="873216" cy="1824955"/>
      </dsp:txXfrm>
    </dsp:sp>
    <dsp:sp modelId="{B71ABAB7-8A23-4982-8047-6C129512557D}">
      <dsp:nvSpPr>
        <dsp:cNvPr id="0" name=""/>
        <dsp:cNvSpPr/>
      </dsp:nvSpPr>
      <dsp:spPr>
        <a:xfrm>
          <a:off x="1087923"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Hrana, ugostiteljske usluge i prodajni automati</a:t>
          </a:r>
        </a:p>
      </dsp:txBody>
      <dsp:txXfrm>
        <a:off x="1115090" y="2185711"/>
        <a:ext cx="873216" cy="1824955"/>
      </dsp:txXfrm>
    </dsp:sp>
    <dsp:sp modelId="{A60DAC82-AB1A-47F8-88FC-93310ACA3893}">
      <dsp:nvSpPr>
        <dsp:cNvPr id="0" name=""/>
        <dsp:cNvSpPr/>
      </dsp:nvSpPr>
      <dsp:spPr>
        <a:xfrm>
          <a:off x="2171302"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Papir za kopiranje i </a:t>
          </a:r>
          <a:r>
            <a:rPr lang="hr-HR" sz="1000" kern="1200" noProof="0" dirty="0" err="1">
              <a:solidFill>
                <a:schemeClr val="tx1"/>
              </a:solidFill>
            </a:rPr>
            <a:t>printanje</a:t>
          </a:r>
          <a:endParaRPr lang="hr-HR" sz="1000" kern="1200" noProof="0" dirty="0">
            <a:solidFill>
              <a:schemeClr val="tx1"/>
            </a:solidFill>
          </a:endParaRPr>
        </a:p>
      </dsp:txBody>
      <dsp:txXfrm>
        <a:off x="2198469" y="27932"/>
        <a:ext cx="873216" cy="1824955"/>
      </dsp:txXfrm>
    </dsp:sp>
    <dsp:sp modelId="{BC9A4364-0EBA-4F74-A539-18023FE70B0D}">
      <dsp:nvSpPr>
        <dsp:cNvPr id="0" name=""/>
        <dsp:cNvSpPr/>
      </dsp:nvSpPr>
      <dsp:spPr>
        <a:xfrm>
          <a:off x="2171302"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Namještaj</a:t>
          </a:r>
        </a:p>
      </dsp:txBody>
      <dsp:txXfrm>
        <a:off x="2198469" y="2185711"/>
        <a:ext cx="873216" cy="1824955"/>
      </dsp:txXfrm>
    </dsp:sp>
    <dsp:sp modelId="{DB9B3F5A-C1E6-4CD4-B91E-DF72394A9791}">
      <dsp:nvSpPr>
        <dsp:cNvPr id="0" name=""/>
        <dsp:cNvSpPr/>
      </dsp:nvSpPr>
      <dsp:spPr>
        <a:xfrm>
          <a:off x="3254681"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Podatkovni centri, poslužiteljske sobe i usluge u „oblaku”</a:t>
          </a:r>
        </a:p>
      </dsp:txBody>
      <dsp:txXfrm>
        <a:off x="3281848" y="27932"/>
        <a:ext cx="873216" cy="1824955"/>
      </dsp:txXfrm>
    </dsp:sp>
    <dsp:sp modelId="{C3970CF7-5D61-4B3C-B6A9-7494D72DFECD}">
      <dsp:nvSpPr>
        <dsp:cNvPr id="0" name=""/>
        <dsp:cNvSpPr/>
      </dsp:nvSpPr>
      <dsp:spPr>
        <a:xfrm>
          <a:off x="3254681"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Oprema za fotokopiranje, potrošni materijal i usluge ispisa</a:t>
          </a:r>
        </a:p>
      </dsp:txBody>
      <dsp:txXfrm>
        <a:off x="3281848" y="2185711"/>
        <a:ext cx="873216" cy="1824955"/>
      </dsp:txXfrm>
    </dsp:sp>
    <dsp:sp modelId="{8535CC47-1695-4878-A437-5D246D655F34}">
      <dsp:nvSpPr>
        <dsp:cNvPr id="0" name=""/>
        <dsp:cNvSpPr/>
      </dsp:nvSpPr>
      <dsp:spPr>
        <a:xfrm>
          <a:off x="4338060"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Medicinska električna i elektronička oprema (medicinski EEO)</a:t>
          </a:r>
        </a:p>
      </dsp:txBody>
      <dsp:txXfrm>
        <a:off x="4365227" y="27932"/>
        <a:ext cx="873216" cy="1824955"/>
      </dsp:txXfrm>
    </dsp:sp>
    <dsp:sp modelId="{3112FCA6-43C8-496F-8A64-311D6880AFBF}">
      <dsp:nvSpPr>
        <dsp:cNvPr id="0" name=""/>
        <dsp:cNvSpPr/>
      </dsp:nvSpPr>
      <dsp:spPr>
        <a:xfrm>
          <a:off x="4338060"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Projektiranje i izgradnja poslovnih zgrada i upravljanje njima</a:t>
          </a:r>
        </a:p>
      </dsp:txBody>
      <dsp:txXfrm>
        <a:off x="4365227" y="2185711"/>
        <a:ext cx="873216" cy="1824955"/>
      </dsp:txXfrm>
    </dsp:sp>
    <dsp:sp modelId="{5573D0C8-20D6-4543-843B-01BFDC32A2A5}">
      <dsp:nvSpPr>
        <dsp:cNvPr id="0" name=""/>
        <dsp:cNvSpPr/>
      </dsp:nvSpPr>
      <dsp:spPr>
        <a:xfrm>
          <a:off x="5421439"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Boje, lakovi i cestovne oznake</a:t>
          </a:r>
        </a:p>
      </dsp:txBody>
      <dsp:txXfrm>
        <a:off x="5448606" y="27932"/>
        <a:ext cx="873216" cy="1824955"/>
      </dsp:txXfrm>
    </dsp:sp>
    <dsp:sp modelId="{6B4CAAF0-2D4D-4418-8078-64A23A0916C9}">
      <dsp:nvSpPr>
        <dsp:cNvPr id="0" name=""/>
        <dsp:cNvSpPr/>
      </dsp:nvSpPr>
      <dsp:spPr>
        <a:xfrm>
          <a:off x="5421439"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Održavanje javnih površina</a:t>
          </a:r>
        </a:p>
      </dsp:txBody>
      <dsp:txXfrm>
        <a:off x="5448606" y="2185711"/>
        <a:ext cx="873216" cy="1824955"/>
      </dsp:txXfrm>
    </dsp:sp>
    <dsp:sp modelId="{F81DA8B3-9ABF-4E8B-9846-505CD92E6ADD}">
      <dsp:nvSpPr>
        <dsp:cNvPr id="0" name=""/>
        <dsp:cNvSpPr/>
      </dsp:nvSpPr>
      <dsp:spPr>
        <a:xfrm>
          <a:off x="6504818"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Projektiranje, izgradnja i održavanje cesta</a:t>
          </a:r>
        </a:p>
      </dsp:txBody>
      <dsp:txXfrm>
        <a:off x="6531985" y="27932"/>
        <a:ext cx="873216" cy="1824955"/>
      </dsp:txXfrm>
    </dsp:sp>
    <dsp:sp modelId="{16020B26-4E69-4BA0-8EF8-AC2B25AE7843}">
      <dsp:nvSpPr>
        <dsp:cNvPr id="0" name=""/>
        <dsp:cNvSpPr/>
      </dsp:nvSpPr>
      <dsp:spPr>
        <a:xfrm>
          <a:off x="6504818"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Cestovna rasvjeta i prometna signalizacija</a:t>
          </a:r>
        </a:p>
      </dsp:txBody>
      <dsp:txXfrm>
        <a:off x="6531985" y="2185711"/>
        <a:ext cx="873216" cy="1824955"/>
      </dsp:txXfrm>
    </dsp:sp>
    <dsp:sp modelId="{321110AA-F74A-4FD2-8199-1701884C9180}">
      <dsp:nvSpPr>
        <dsp:cNvPr id="0" name=""/>
        <dsp:cNvSpPr/>
      </dsp:nvSpPr>
      <dsp:spPr>
        <a:xfrm>
          <a:off x="7588196"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Cestovni promet</a:t>
          </a:r>
        </a:p>
      </dsp:txBody>
      <dsp:txXfrm>
        <a:off x="7615363" y="27932"/>
        <a:ext cx="873216" cy="1824955"/>
      </dsp:txXfrm>
    </dsp:sp>
    <dsp:sp modelId="{9D12F800-324B-4666-8EFC-54B80AD95C21}">
      <dsp:nvSpPr>
        <dsp:cNvPr id="0" name=""/>
        <dsp:cNvSpPr/>
      </dsp:nvSpPr>
      <dsp:spPr>
        <a:xfrm>
          <a:off x="7588196"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solidFill>
                <a:schemeClr val="tx1"/>
              </a:solidFill>
            </a:rPr>
            <a:t>Sanitarne slavine</a:t>
          </a:r>
          <a:endParaRPr lang="en-US" sz="1000" kern="1200" dirty="0">
            <a:solidFill>
              <a:schemeClr val="tx1"/>
            </a:solidFill>
          </a:endParaRPr>
        </a:p>
      </dsp:txBody>
      <dsp:txXfrm>
        <a:off x="7615363" y="2185711"/>
        <a:ext cx="873216" cy="1824955"/>
      </dsp:txXfrm>
    </dsp:sp>
    <dsp:sp modelId="{55ED5B07-4B9D-4E06-8053-9CB67C40D821}">
      <dsp:nvSpPr>
        <dsp:cNvPr id="0" name=""/>
        <dsp:cNvSpPr/>
      </dsp:nvSpPr>
      <dsp:spPr>
        <a:xfrm>
          <a:off x="8671575"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Tekstilni proizvodi i usluge</a:t>
          </a:r>
        </a:p>
      </dsp:txBody>
      <dsp:txXfrm>
        <a:off x="8698742" y="27932"/>
        <a:ext cx="873216" cy="1824955"/>
      </dsp:txXfrm>
    </dsp:sp>
    <dsp:sp modelId="{2AA6A1AB-D7C9-4355-A759-C517491FE238}">
      <dsp:nvSpPr>
        <dsp:cNvPr id="0" name=""/>
        <dsp:cNvSpPr/>
      </dsp:nvSpPr>
      <dsp:spPr>
        <a:xfrm>
          <a:off x="8671575"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Zahodi i pisoari s ispiranjem</a:t>
          </a:r>
        </a:p>
      </dsp:txBody>
      <dsp:txXfrm>
        <a:off x="8698742" y="2185711"/>
        <a:ext cx="873216" cy="1824955"/>
      </dsp:txXfrm>
    </dsp:sp>
    <dsp:sp modelId="{B444638B-33C7-4C70-89ED-FAF3684A00F2}">
      <dsp:nvSpPr>
        <dsp:cNvPr id="0" name=""/>
        <dsp:cNvSpPr/>
      </dsp:nvSpPr>
      <dsp:spPr>
        <a:xfrm>
          <a:off x="9754954" y="765"/>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Infrastruktura otpadnih voda</a:t>
          </a:r>
        </a:p>
      </dsp:txBody>
      <dsp:txXfrm>
        <a:off x="9782121" y="27932"/>
        <a:ext cx="873216" cy="1824955"/>
      </dsp:txXfrm>
    </dsp:sp>
    <dsp:sp modelId="{14AF97D9-7BE3-45C4-9FFC-5B7923116B9F}">
      <dsp:nvSpPr>
        <dsp:cNvPr id="0" name=""/>
        <dsp:cNvSpPr/>
      </dsp:nvSpPr>
      <dsp:spPr>
        <a:xfrm>
          <a:off x="9754954" y="2158544"/>
          <a:ext cx="927550" cy="1879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noProof="0" dirty="0">
              <a:solidFill>
                <a:schemeClr val="tx1"/>
              </a:solidFill>
            </a:rPr>
            <a:t>Grijači u vodnim sustavima</a:t>
          </a:r>
        </a:p>
      </dsp:txBody>
      <dsp:txXfrm>
        <a:off x="9782121" y="2185711"/>
        <a:ext cx="873216" cy="1824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7AB23-B226-49C1-9139-2068DCCAACD5}">
      <dsp:nvSpPr>
        <dsp:cNvPr id="0" name=""/>
        <dsp:cNvSpPr/>
      </dsp:nvSpPr>
      <dsp:spPr>
        <a:xfrm>
          <a:off x="4687638" y="1037391"/>
          <a:ext cx="1964531" cy="196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hr-HR" sz="3200" kern="1200" dirty="0"/>
            <a:t>Europski zeleni plan</a:t>
          </a:r>
        </a:p>
      </dsp:txBody>
      <dsp:txXfrm>
        <a:off x="4687638" y="1037391"/>
        <a:ext cx="1964531" cy="1964531"/>
      </dsp:txXfrm>
    </dsp:sp>
    <dsp:sp modelId="{43F4617C-A902-4AEF-80CB-B0D7EEA07780}">
      <dsp:nvSpPr>
        <dsp:cNvPr id="0" name=""/>
        <dsp:cNvSpPr/>
      </dsp:nvSpPr>
      <dsp:spPr>
        <a:xfrm>
          <a:off x="2043088" y="-1254"/>
          <a:ext cx="4041822" cy="4041822"/>
        </a:xfrm>
        <a:prstGeom prst="circularArrow">
          <a:avLst>
            <a:gd name="adj1" fmla="val 9478"/>
            <a:gd name="adj2" fmla="val 684517"/>
            <a:gd name="adj3" fmla="val 7852909"/>
            <a:gd name="adj4" fmla="val 2262573"/>
            <a:gd name="adj5" fmla="val 11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3E9CA-E726-4A58-A77F-2A3EBE7F8A48}">
      <dsp:nvSpPr>
        <dsp:cNvPr id="0" name=""/>
        <dsp:cNvSpPr/>
      </dsp:nvSpPr>
      <dsp:spPr>
        <a:xfrm>
          <a:off x="1475830" y="1037391"/>
          <a:ext cx="1964531" cy="196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hr-HR" sz="3200" kern="1200" dirty="0"/>
            <a:t>Akcijski plan zelene javne nabave</a:t>
          </a:r>
        </a:p>
      </dsp:txBody>
      <dsp:txXfrm>
        <a:off x="1475830" y="1037391"/>
        <a:ext cx="1964531" cy="1964531"/>
      </dsp:txXfrm>
    </dsp:sp>
    <dsp:sp modelId="{DF43B402-F5B2-4FD5-B292-CA87557E5B7F}">
      <dsp:nvSpPr>
        <dsp:cNvPr id="0" name=""/>
        <dsp:cNvSpPr/>
      </dsp:nvSpPr>
      <dsp:spPr>
        <a:xfrm>
          <a:off x="2043088" y="-1254"/>
          <a:ext cx="4041822" cy="4041822"/>
        </a:xfrm>
        <a:prstGeom prst="circularArrow">
          <a:avLst>
            <a:gd name="adj1" fmla="val 9478"/>
            <a:gd name="adj2" fmla="val 684517"/>
            <a:gd name="adj3" fmla="val 18652909"/>
            <a:gd name="adj4" fmla="val 13062573"/>
            <a:gd name="adj5" fmla="val 110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2F9EB-2EE2-4B6F-9AF7-1A84BB4FABBE}">
      <dsp:nvSpPr>
        <dsp:cNvPr id="0" name=""/>
        <dsp:cNvSpPr/>
      </dsp:nvSpPr>
      <dsp:spPr>
        <a:xfrm>
          <a:off x="3467" y="165682"/>
          <a:ext cx="3381186"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hr-HR" sz="1500" kern="1200"/>
            <a:t>Oznake tipa I</a:t>
          </a:r>
          <a:endParaRPr lang="hr-HR" sz="1500" kern="1200" dirty="0"/>
        </a:p>
      </dsp:txBody>
      <dsp:txXfrm>
        <a:off x="3467" y="165682"/>
        <a:ext cx="3381186" cy="432000"/>
      </dsp:txXfrm>
    </dsp:sp>
    <dsp:sp modelId="{E773255D-07E2-47AF-807F-3F81070568FD}">
      <dsp:nvSpPr>
        <dsp:cNvPr id="0" name=""/>
        <dsp:cNvSpPr/>
      </dsp:nvSpPr>
      <dsp:spPr>
        <a:xfrm>
          <a:off x="3467" y="597682"/>
          <a:ext cx="3381186" cy="35410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noProof="0" dirty="0"/>
            <a:t>Proizvodi i usluge na temelju ispunjavanja skupa mjerila</a:t>
          </a:r>
        </a:p>
        <a:p>
          <a:pPr marL="114300" lvl="1" indent="-114300" algn="l" defTabSz="666750">
            <a:lnSpc>
              <a:spcPct val="90000"/>
            </a:lnSpc>
            <a:spcBef>
              <a:spcPct val="0"/>
            </a:spcBef>
            <a:spcAft>
              <a:spcPct val="15000"/>
            </a:spcAft>
            <a:buChar char="•"/>
          </a:pPr>
          <a:r>
            <a:rPr lang="hr-HR" sz="1500" kern="1200" noProof="0" dirty="0"/>
            <a:t>Proizvod ekološki gledano prihvatljiviji od proizvoda iste kategorije koji nema takvu oznaku</a:t>
          </a:r>
        </a:p>
        <a:p>
          <a:pPr marL="114300" lvl="1" indent="-114300" algn="l" defTabSz="666750">
            <a:lnSpc>
              <a:spcPct val="90000"/>
            </a:lnSpc>
            <a:spcBef>
              <a:spcPct val="0"/>
            </a:spcBef>
            <a:spcAft>
              <a:spcPct val="15000"/>
            </a:spcAft>
            <a:buChar char="•"/>
          </a:pPr>
          <a:r>
            <a:rPr lang="hr-HR" sz="1500" kern="1200" noProof="0" dirty="0"/>
            <a:t>Mjerila se temelje na analizi utjecaja proizvoda na okoliš tijekom životnog vijeka te je u njihovu izradu uključena javnost i udruge. </a:t>
          </a:r>
        </a:p>
        <a:p>
          <a:pPr marL="114300" lvl="1" indent="-114300" algn="l" defTabSz="666750">
            <a:lnSpc>
              <a:spcPct val="90000"/>
            </a:lnSpc>
            <a:spcBef>
              <a:spcPct val="0"/>
            </a:spcBef>
            <a:spcAft>
              <a:spcPct val="15000"/>
            </a:spcAft>
            <a:buChar char="•"/>
          </a:pPr>
          <a:r>
            <a:rPr lang="hr-HR" sz="1500" kern="1200" noProof="0" dirty="0"/>
            <a:t>imaju i neovisan sustav verifikacije i validacije od treće strane. </a:t>
          </a:r>
        </a:p>
        <a:p>
          <a:pPr marL="114300" lvl="1" indent="-114300" algn="l" defTabSz="666750">
            <a:lnSpc>
              <a:spcPct val="90000"/>
            </a:lnSpc>
            <a:spcBef>
              <a:spcPct val="0"/>
            </a:spcBef>
            <a:spcAft>
              <a:spcPct val="15000"/>
            </a:spcAft>
            <a:buChar char="•"/>
          </a:pPr>
          <a:r>
            <a:rPr lang="hr-HR" sz="1500" kern="1200" noProof="0" dirty="0"/>
            <a:t>Transparentnost i vjerodostojnost – Tip I najcjenjeniji (uključene u Svjetsku mrežu eko-oznaka - Global Ecolebelling Network, GEN).</a:t>
          </a:r>
        </a:p>
      </dsp:txBody>
      <dsp:txXfrm>
        <a:off x="3467" y="597682"/>
        <a:ext cx="3381186" cy="3541050"/>
      </dsp:txXfrm>
    </dsp:sp>
    <dsp:sp modelId="{09998C0C-4DDE-4739-9BA2-551BBD2A8AC7}">
      <dsp:nvSpPr>
        <dsp:cNvPr id="0" name=""/>
        <dsp:cNvSpPr/>
      </dsp:nvSpPr>
      <dsp:spPr>
        <a:xfrm>
          <a:off x="3858019" y="165682"/>
          <a:ext cx="3381186" cy="4320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hr-HR" sz="1500" kern="1200"/>
            <a:t>Oznake tipa II</a:t>
          </a:r>
          <a:endParaRPr lang="hr-HR" sz="1500" kern="1200" dirty="0"/>
        </a:p>
      </dsp:txBody>
      <dsp:txXfrm>
        <a:off x="3858019" y="165682"/>
        <a:ext cx="3381186" cy="432000"/>
      </dsp:txXfrm>
    </dsp:sp>
    <dsp:sp modelId="{B9E815C7-844D-4876-B991-3C69671B2BF4}">
      <dsp:nvSpPr>
        <dsp:cNvPr id="0" name=""/>
        <dsp:cNvSpPr/>
      </dsp:nvSpPr>
      <dsp:spPr>
        <a:xfrm>
          <a:off x="3858019" y="597682"/>
          <a:ext cx="3381186" cy="3541050"/>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a:t>Informativne deklaracije koje daju sami proizvođači, tvrtke, uvoznici, distributeri</a:t>
          </a:r>
          <a:r>
            <a:rPr lang="en-US" sz="1500" kern="1200"/>
            <a:t> -</a:t>
          </a:r>
          <a:r>
            <a:rPr lang="hr-HR" sz="1500" kern="1200"/>
            <a:t> tzv. </a:t>
          </a:r>
          <a:r>
            <a:rPr lang="en-US" sz="1500" kern="1200"/>
            <a:t>s</a:t>
          </a:r>
          <a:r>
            <a:rPr lang="hr-HR" sz="1500" kern="1200"/>
            <a:t>amodeklaracije</a:t>
          </a:r>
          <a:endParaRPr lang="hr-HR" sz="1500" kern="1200" dirty="0"/>
        </a:p>
        <a:p>
          <a:pPr marL="114300" lvl="1" indent="-114300" algn="l" defTabSz="666750">
            <a:lnSpc>
              <a:spcPct val="90000"/>
            </a:lnSpc>
            <a:spcBef>
              <a:spcPct val="0"/>
            </a:spcBef>
            <a:spcAft>
              <a:spcPct val="15000"/>
            </a:spcAft>
            <a:buChar char="•"/>
          </a:pPr>
          <a:r>
            <a:rPr lang="hr-HR" sz="1500" kern="1200" dirty="0"/>
            <a:t>Informacije nisu nužno neovisno verificirane, a u postupak izrade mjerila nije uključena javnost </a:t>
          </a:r>
          <a:r>
            <a:rPr lang="en-US" sz="1500" kern="1200" dirty="0" err="1"/>
            <a:t>ili</a:t>
          </a:r>
          <a:r>
            <a:rPr lang="en-US" sz="1500" kern="1200" dirty="0"/>
            <a:t> </a:t>
          </a:r>
          <a:r>
            <a:rPr lang="en-US" sz="1500" kern="1200" dirty="0" err="1"/>
            <a:t>strukovne</a:t>
          </a:r>
          <a:r>
            <a:rPr lang="hr-HR" sz="1500" kern="1200" dirty="0"/>
            <a:t> udruge.</a:t>
          </a:r>
        </a:p>
      </dsp:txBody>
      <dsp:txXfrm>
        <a:off x="3858019" y="597682"/>
        <a:ext cx="3381186" cy="3541050"/>
      </dsp:txXfrm>
    </dsp:sp>
    <dsp:sp modelId="{96DCD5AF-8420-4686-BEFF-98C08DD4FE26}">
      <dsp:nvSpPr>
        <dsp:cNvPr id="0" name=""/>
        <dsp:cNvSpPr/>
      </dsp:nvSpPr>
      <dsp:spPr>
        <a:xfrm>
          <a:off x="7712572" y="165682"/>
          <a:ext cx="3381186" cy="4320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hr-HR" sz="1500" kern="1200"/>
            <a:t>Oznake tipa III</a:t>
          </a:r>
          <a:endParaRPr lang="hr-HR" sz="1500" kern="1200" dirty="0"/>
        </a:p>
      </dsp:txBody>
      <dsp:txXfrm>
        <a:off x="7712572" y="165682"/>
        <a:ext cx="3381186" cy="432000"/>
      </dsp:txXfrm>
    </dsp:sp>
    <dsp:sp modelId="{714DF2B7-A9D6-44D9-BF79-91A722B47721}">
      <dsp:nvSpPr>
        <dsp:cNvPr id="0" name=""/>
        <dsp:cNvSpPr/>
      </dsp:nvSpPr>
      <dsp:spPr>
        <a:xfrm>
          <a:off x="7712572" y="597682"/>
          <a:ext cx="3381186" cy="354105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a:t>Ne opisuju proizvod, već informiraju potrošača o utjecaju na okoliš</a:t>
          </a:r>
          <a:endParaRPr lang="hr-HR" sz="1500" kern="1200" dirty="0"/>
        </a:p>
        <a:p>
          <a:pPr marL="114300" lvl="1" indent="-114300" algn="l" defTabSz="666750">
            <a:lnSpc>
              <a:spcPct val="90000"/>
            </a:lnSpc>
            <a:spcBef>
              <a:spcPct val="0"/>
            </a:spcBef>
            <a:spcAft>
              <a:spcPct val="15000"/>
            </a:spcAft>
            <a:buChar char="•"/>
          </a:pPr>
          <a:r>
            <a:rPr lang="hr-HR" sz="1500" kern="1200"/>
            <a:t>Proizvod se boduje prema učincima na okoliš koji su određeni korištenjem metode životnog utjecaja na okoliš</a:t>
          </a:r>
          <a:r>
            <a:rPr lang="en-US" sz="1500" kern="1200"/>
            <a:t> (life-cycle analysis - LCA)</a:t>
          </a:r>
          <a:endParaRPr lang="hr-HR" sz="1500" kern="1200" dirty="0"/>
        </a:p>
        <a:p>
          <a:pPr marL="114300" lvl="1" indent="-114300" algn="l" defTabSz="666750">
            <a:lnSpc>
              <a:spcPct val="90000"/>
            </a:lnSpc>
            <a:spcBef>
              <a:spcPct val="0"/>
            </a:spcBef>
            <a:spcAft>
              <a:spcPct val="15000"/>
            </a:spcAft>
            <a:buChar char="•"/>
          </a:pPr>
          <a:r>
            <a:rPr lang="hr-HR" sz="1500" kern="1200"/>
            <a:t>Ocjenu daje certificirano tijelo na temelju niza pokazatelja: potrošnja energije, emisije u zrak, emisije u vodu i dr.</a:t>
          </a:r>
          <a:endParaRPr lang="hr-HR" sz="1500" kern="1200" dirty="0"/>
        </a:p>
        <a:p>
          <a:pPr marL="114300" lvl="1" indent="-114300" algn="l" defTabSz="666750">
            <a:lnSpc>
              <a:spcPct val="90000"/>
            </a:lnSpc>
            <a:spcBef>
              <a:spcPct val="0"/>
            </a:spcBef>
            <a:spcAft>
              <a:spcPct val="15000"/>
            </a:spcAft>
            <a:buChar char="•"/>
          </a:pPr>
          <a:r>
            <a:rPr lang="hr-HR" sz="1500" kern="1200"/>
            <a:t>Oznaka daje kupcu priliku da usporedi rezultate za različite proizvode i kupi onaj najbolji. </a:t>
          </a:r>
          <a:endParaRPr lang="hr-HR" sz="1500" kern="1200" dirty="0"/>
        </a:p>
        <a:p>
          <a:pPr marL="114300" lvl="1" indent="-114300" algn="l" defTabSz="666750">
            <a:lnSpc>
              <a:spcPct val="90000"/>
            </a:lnSpc>
            <a:spcBef>
              <a:spcPct val="0"/>
            </a:spcBef>
            <a:spcAft>
              <a:spcPct val="15000"/>
            </a:spcAft>
            <a:buChar char="•"/>
          </a:pPr>
          <a:r>
            <a:rPr lang="hr-HR" sz="1500" kern="1200" dirty="0"/>
            <a:t>najbolji rezultat ne jamči zadovoljenje zelenih mjerila</a:t>
          </a:r>
        </a:p>
      </dsp:txBody>
      <dsp:txXfrm>
        <a:off x="7712572" y="597682"/>
        <a:ext cx="3381186" cy="3541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56779-3DB1-44E4-97AE-04097225EDE8}">
      <dsp:nvSpPr>
        <dsp:cNvPr id="0" name=""/>
        <dsp:cNvSpPr/>
      </dsp:nvSpPr>
      <dsp:spPr>
        <a:xfrm>
          <a:off x="0" y="400"/>
          <a:ext cx="7241262" cy="1008000"/>
        </a:xfrm>
        <a:prstGeom prst="rightArrow">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496DF-B9A7-4B2E-8C5D-71C13E789838}">
      <dsp:nvSpPr>
        <dsp:cNvPr id="0" name=""/>
        <dsp:cNvSpPr/>
      </dsp:nvSpPr>
      <dsp:spPr>
        <a:xfrm>
          <a:off x="582241" y="252401"/>
          <a:ext cx="6406819"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hr-HR" sz="1400" kern="1200"/>
            <a:t>6 osnovnih aspekata okoliša EMAS i njihovi pokazatelji</a:t>
          </a:r>
          <a:endParaRPr lang="hr-HR" sz="1400" kern="1200" dirty="0"/>
        </a:p>
      </dsp:txBody>
      <dsp:txXfrm>
        <a:off x="582241" y="252401"/>
        <a:ext cx="6406819" cy="504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40789-F82F-42CF-BB81-7071C00F4878}">
      <dsp:nvSpPr>
        <dsp:cNvPr id="0" name=""/>
        <dsp:cNvSpPr/>
      </dsp:nvSpPr>
      <dsp:spPr>
        <a:xfrm rot="16200000">
          <a:off x="-1124225" y="1128838"/>
          <a:ext cx="4080294" cy="182261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a:lnSpc>
              <a:spcPct val="90000"/>
            </a:lnSpc>
            <a:spcBef>
              <a:spcPct val="0"/>
            </a:spcBef>
            <a:spcAft>
              <a:spcPct val="35000"/>
            </a:spcAft>
            <a:buNone/>
          </a:pPr>
          <a:r>
            <a:rPr lang="en-US" sz="2400" kern="1200" dirty="0" err="1"/>
            <a:t>Uredski</a:t>
          </a:r>
          <a:r>
            <a:rPr lang="en-US" sz="2400" kern="1200" dirty="0"/>
            <a:t> </a:t>
          </a:r>
          <a:r>
            <a:rPr lang="en-US" sz="2400" kern="1200" dirty="0" err="1"/>
            <a:t>materijal</a:t>
          </a:r>
          <a:endParaRPr lang="en-US" sz="2400" kern="1200" dirty="0"/>
        </a:p>
      </dsp:txBody>
      <dsp:txXfrm rot="5400000">
        <a:off x="4614" y="816058"/>
        <a:ext cx="1822616" cy="2448176"/>
      </dsp:txXfrm>
    </dsp:sp>
    <dsp:sp modelId="{46FDC84B-9D7A-4697-81BA-3EB947D69433}">
      <dsp:nvSpPr>
        <dsp:cNvPr id="0" name=""/>
        <dsp:cNvSpPr/>
      </dsp:nvSpPr>
      <dsp:spPr>
        <a:xfrm rot="16200000">
          <a:off x="835087" y="1128838"/>
          <a:ext cx="4080294" cy="1822616"/>
        </a:xfrm>
        <a:prstGeom prst="flowChartManualOperati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a:lnSpc>
              <a:spcPct val="90000"/>
            </a:lnSpc>
            <a:spcBef>
              <a:spcPct val="0"/>
            </a:spcBef>
            <a:spcAft>
              <a:spcPct val="35000"/>
            </a:spcAft>
            <a:buNone/>
          </a:pPr>
          <a:r>
            <a:rPr lang="en-US" sz="2400" kern="1200" dirty="0" err="1"/>
            <a:t>Potrošni</a:t>
          </a:r>
          <a:r>
            <a:rPr lang="en-US" sz="2400" kern="1200" dirty="0"/>
            <a:t> </a:t>
          </a:r>
          <a:r>
            <a:rPr lang="en-US" sz="2400" kern="1200" dirty="0" err="1"/>
            <a:t>materijal</a:t>
          </a:r>
          <a:endParaRPr lang="en-US" sz="2400" kern="1200" dirty="0"/>
        </a:p>
      </dsp:txBody>
      <dsp:txXfrm rot="5400000">
        <a:off x="1963926" y="816058"/>
        <a:ext cx="1822616" cy="2448176"/>
      </dsp:txXfrm>
    </dsp:sp>
    <dsp:sp modelId="{6391D8E2-3B63-406B-A6B5-B2E8CEC11EF2}">
      <dsp:nvSpPr>
        <dsp:cNvPr id="0" name=""/>
        <dsp:cNvSpPr/>
      </dsp:nvSpPr>
      <dsp:spPr>
        <a:xfrm rot="16200000">
          <a:off x="2794400" y="1128838"/>
          <a:ext cx="4080294" cy="1822616"/>
        </a:xfrm>
        <a:prstGeom prst="flowChartManualOperati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a:lnSpc>
              <a:spcPct val="90000"/>
            </a:lnSpc>
            <a:spcBef>
              <a:spcPct val="0"/>
            </a:spcBef>
            <a:spcAft>
              <a:spcPct val="35000"/>
            </a:spcAft>
            <a:buNone/>
          </a:pPr>
          <a:r>
            <a:rPr lang="en-US" sz="2400" kern="1200" dirty="0" err="1"/>
            <a:t>Motorna</a:t>
          </a:r>
          <a:r>
            <a:rPr lang="en-US" sz="2400" kern="1200" dirty="0"/>
            <a:t> </a:t>
          </a:r>
          <a:r>
            <a:rPr lang="en-US" sz="2400" kern="1200" dirty="0" err="1"/>
            <a:t>vozila</a:t>
          </a:r>
          <a:endParaRPr lang="en-US" sz="2400" kern="1200" dirty="0"/>
        </a:p>
      </dsp:txBody>
      <dsp:txXfrm rot="5400000">
        <a:off x="3923239" y="816058"/>
        <a:ext cx="1822616" cy="2448176"/>
      </dsp:txXfrm>
    </dsp:sp>
    <dsp:sp modelId="{73188C22-6467-4F01-9753-71EECD501CA9}">
      <dsp:nvSpPr>
        <dsp:cNvPr id="0" name=""/>
        <dsp:cNvSpPr/>
      </dsp:nvSpPr>
      <dsp:spPr>
        <a:xfrm rot="16200000">
          <a:off x="4753712" y="1128838"/>
          <a:ext cx="4080294" cy="1822616"/>
        </a:xfrm>
        <a:prstGeom prst="flowChartManualOperati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a:lnSpc>
              <a:spcPct val="90000"/>
            </a:lnSpc>
            <a:spcBef>
              <a:spcPct val="0"/>
            </a:spcBef>
            <a:spcAft>
              <a:spcPct val="35000"/>
            </a:spcAft>
            <a:buNone/>
          </a:pPr>
          <a:r>
            <a:rPr lang="en-US" sz="2400" kern="1200" dirty="0" err="1"/>
            <a:t>Opskba</a:t>
          </a:r>
          <a:r>
            <a:rPr lang="en-US" sz="2400" kern="1200" dirty="0"/>
            <a:t> </a:t>
          </a:r>
          <a:r>
            <a:rPr lang="en-US" sz="2400" kern="1200" dirty="0" err="1"/>
            <a:t>električnom</a:t>
          </a:r>
          <a:r>
            <a:rPr lang="en-US" sz="2400" kern="1200" dirty="0"/>
            <a:t> </a:t>
          </a:r>
          <a:r>
            <a:rPr lang="en-US" sz="2400" kern="1200" dirty="0" err="1"/>
            <a:t>energijom</a:t>
          </a:r>
          <a:endParaRPr lang="en-US" sz="2400" kern="1200" dirty="0"/>
        </a:p>
      </dsp:txBody>
      <dsp:txXfrm rot="5400000">
        <a:off x="5882551" y="816058"/>
        <a:ext cx="1822616" cy="2448176"/>
      </dsp:txXfrm>
    </dsp:sp>
    <dsp:sp modelId="{2A74DF18-895D-4C47-831B-921C9C872943}">
      <dsp:nvSpPr>
        <dsp:cNvPr id="0" name=""/>
        <dsp:cNvSpPr/>
      </dsp:nvSpPr>
      <dsp:spPr>
        <a:xfrm rot="16200000">
          <a:off x="6713025" y="1128838"/>
          <a:ext cx="4080294" cy="1822616"/>
        </a:xfrm>
        <a:prstGeom prst="flowChartManualOperati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a:lnSpc>
              <a:spcPct val="90000"/>
            </a:lnSpc>
            <a:spcBef>
              <a:spcPct val="0"/>
            </a:spcBef>
            <a:spcAft>
              <a:spcPct val="35000"/>
            </a:spcAft>
            <a:buNone/>
          </a:pPr>
          <a:r>
            <a:rPr lang="en-US" sz="2400" kern="1200" dirty="0" err="1"/>
            <a:t>Računala</a:t>
          </a:r>
          <a:r>
            <a:rPr lang="en-US" sz="2400" kern="1200" dirty="0"/>
            <a:t> i </a:t>
          </a:r>
          <a:r>
            <a:rPr lang="en-US" sz="2400" kern="1200" dirty="0" err="1"/>
            <a:t>računalna</a:t>
          </a:r>
          <a:r>
            <a:rPr lang="en-US" sz="2400" kern="1200" dirty="0"/>
            <a:t> </a:t>
          </a:r>
          <a:r>
            <a:rPr lang="en-US" sz="2400" kern="1200" dirty="0" err="1"/>
            <a:t>oprema</a:t>
          </a:r>
          <a:endParaRPr lang="en-US" sz="2400" kern="1200" dirty="0"/>
        </a:p>
      </dsp:txBody>
      <dsp:txXfrm rot="5400000">
        <a:off x="7841864" y="816058"/>
        <a:ext cx="1822616" cy="2448176"/>
      </dsp:txXfrm>
    </dsp:sp>
    <dsp:sp modelId="{3F4B4875-0351-4A86-AA79-0D0D493A81B9}">
      <dsp:nvSpPr>
        <dsp:cNvPr id="0" name=""/>
        <dsp:cNvSpPr/>
      </dsp:nvSpPr>
      <dsp:spPr>
        <a:xfrm rot="16200000">
          <a:off x="8672338" y="1128838"/>
          <a:ext cx="4080294" cy="1822616"/>
        </a:xfrm>
        <a:prstGeom prst="flowChartManualOperati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557" bIns="0" numCol="1" spcCol="1270" anchor="ctr" anchorCtr="0">
          <a:noAutofit/>
        </a:bodyPr>
        <a:lstStyle/>
        <a:p>
          <a:pPr marL="0" lvl="0" indent="0" algn="ctr" defTabSz="1066800">
            <a:lnSpc>
              <a:spcPct val="90000"/>
            </a:lnSpc>
            <a:spcBef>
              <a:spcPct val="0"/>
            </a:spcBef>
            <a:spcAft>
              <a:spcPct val="35000"/>
            </a:spcAft>
            <a:buNone/>
          </a:pPr>
          <a:r>
            <a:rPr lang="hr-HR" sz="2400" kern="1200" dirty="0"/>
            <a:t>Hrana</a:t>
          </a:r>
          <a:endParaRPr lang="en-US" sz="2400" kern="1200" dirty="0"/>
        </a:p>
      </dsp:txBody>
      <dsp:txXfrm rot="5400000">
        <a:off x="9801177" y="816058"/>
        <a:ext cx="1822616" cy="24481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EA9CC-5905-41B6-A951-BEBAC0B43AAA}">
      <dsp:nvSpPr>
        <dsp:cNvPr id="0" name=""/>
        <dsp:cNvSpPr/>
      </dsp:nvSpPr>
      <dsp:spPr>
        <a:xfrm>
          <a:off x="721" y="62356"/>
          <a:ext cx="3105206" cy="3726247"/>
        </a:xfrm>
        <a:prstGeom prst="roundRect">
          <a:avLst>
            <a:gd name="adj" fmla="val 5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hr-HR" sz="3200" kern="1200" dirty="0">
              <a:latin typeface="+mn-lt"/>
            </a:rPr>
            <a:t>ROBA</a:t>
          </a:r>
        </a:p>
      </dsp:txBody>
      <dsp:txXfrm rot="16200000">
        <a:off x="-1216519" y="1279597"/>
        <a:ext cx="3055522" cy="621041"/>
      </dsp:txXfrm>
    </dsp:sp>
    <dsp:sp modelId="{D033AF87-2770-4419-8538-AB89BD1B4088}">
      <dsp:nvSpPr>
        <dsp:cNvPr id="0" name=""/>
        <dsp:cNvSpPr/>
      </dsp:nvSpPr>
      <dsp:spPr>
        <a:xfrm>
          <a:off x="621762" y="62356"/>
          <a:ext cx="2313378" cy="3726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just" defTabSz="622300">
            <a:lnSpc>
              <a:spcPct val="90000"/>
            </a:lnSpc>
            <a:spcBef>
              <a:spcPct val="0"/>
            </a:spcBef>
            <a:spcAft>
              <a:spcPct val="35000"/>
            </a:spcAft>
            <a:buNone/>
          </a:pPr>
          <a:r>
            <a:rPr lang="hr-HR" sz="1400" kern="1200" dirty="0">
              <a:latin typeface="+mn-lt"/>
            </a:rPr>
            <a:t>utjecaji materijala koji su korišteni za izradu proizvoda i utjecaj postupaka proizvodnje na okoliš;</a:t>
          </a:r>
        </a:p>
        <a:p>
          <a:pPr marL="0" lvl="0" indent="0" algn="just" defTabSz="622300">
            <a:lnSpc>
              <a:spcPct val="90000"/>
            </a:lnSpc>
            <a:spcBef>
              <a:spcPct val="0"/>
            </a:spcBef>
            <a:spcAft>
              <a:spcPct val="35000"/>
            </a:spcAft>
            <a:buNone/>
          </a:pPr>
          <a:r>
            <a:rPr lang="hr-HR" sz="1400" kern="1200" dirty="0">
              <a:latin typeface="+mn-lt"/>
            </a:rPr>
            <a:t>uporaba obnovljivih sirovina pri izradi proizvoda;</a:t>
          </a:r>
        </a:p>
        <a:p>
          <a:pPr marL="0" lvl="0" indent="0" algn="just" defTabSz="622300">
            <a:lnSpc>
              <a:spcPct val="90000"/>
            </a:lnSpc>
            <a:spcBef>
              <a:spcPct val="0"/>
            </a:spcBef>
            <a:spcAft>
              <a:spcPct val="35000"/>
            </a:spcAft>
            <a:buNone/>
          </a:pPr>
          <a:r>
            <a:rPr lang="hr-HR" sz="1400" kern="1200" dirty="0">
              <a:latin typeface="+mn-lt"/>
            </a:rPr>
            <a:t>potrošnja energije i vode pri uporabi proizvoda;</a:t>
          </a:r>
        </a:p>
        <a:p>
          <a:pPr marL="0" lvl="0" indent="0" algn="just" defTabSz="622300">
            <a:lnSpc>
              <a:spcPct val="90000"/>
            </a:lnSpc>
            <a:spcBef>
              <a:spcPct val="0"/>
            </a:spcBef>
            <a:spcAft>
              <a:spcPct val="35000"/>
            </a:spcAft>
            <a:buNone/>
          </a:pPr>
          <a:r>
            <a:rPr lang="hr-HR" sz="1400" kern="1200" dirty="0">
              <a:latin typeface="+mn-lt"/>
            </a:rPr>
            <a:t>trajnost/životni vijek proizvoda;</a:t>
          </a:r>
        </a:p>
        <a:p>
          <a:pPr marL="0" lvl="0" indent="0" algn="just" defTabSz="622300">
            <a:lnSpc>
              <a:spcPct val="90000"/>
            </a:lnSpc>
            <a:spcBef>
              <a:spcPct val="0"/>
            </a:spcBef>
            <a:spcAft>
              <a:spcPct val="35000"/>
            </a:spcAft>
            <a:buNone/>
          </a:pPr>
          <a:r>
            <a:rPr lang="hr-HR" sz="1400" kern="1200" dirty="0">
              <a:latin typeface="+mn-lt"/>
            </a:rPr>
            <a:t>mogućnost recikliranja/ ponovne uporabe proizvoda na kraju životnog vijeka;</a:t>
          </a:r>
        </a:p>
        <a:p>
          <a:pPr marL="0" lvl="0" indent="0" algn="just" defTabSz="622300">
            <a:lnSpc>
              <a:spcPct val="90000"/>
            </a:lnSpc>
            <a:spcBef>
              <a:spcPct val="0"/>
            </a:spcBef>
            <a:spcAft>
              <a:spcPct val="35000"/>
            </a:spcAft>
            <a:buNone/>
          </a:pPr>
          <a:r>
            <a:rPr lang="pt-BR" sz="1400" kern="1200" dirty="0">
              <a:latin typeface="+mn-lt"/>
            </a:rPr>
            <a:t>ambalaža i prijevoz proizvoda</a:t>
          </a:r>
          <a:r>
            <a:rPr lang="hr-HR" sz="1400" kern="1200" dirty="0">
              <a:latin typeface="+mn-lt"/>
            </a:rPr>
            <a:t>.</a:t>
          </a:r>
        </a:p>
      </dsp:txBody>
      <dsp:txXfrm>
        <a:off x="621762" y="62356"/>
        <a:ext cx="2313378" cy="3726247"/>
      </dsp:txXfrm>
    </dsp:sp>
    <dsp:sp modelId="{C7A73829-BB7E-404E-A985-715E1C9AC8D9}">
      <dsp:nvSpPr>
        <dsp:cNvPr id="0" name=""/>
        <dsp:cNvSpPr/>
      </dsp:nvSpPr>
      <dsp:spPr>
        <a:xfrm>
          <a:off x="3214609" y="62356"/>
          <a:ext cx="3105206" cy="3726247"/>
        </a:xfrm>
        <a:prstGeom prst="roundRect">
          <a:avLst>
            <a:gd name="adj" fmla="val 5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hr-HR" sz="3200" kern="1200" dirty="0">
              <a:latin typeface="+mn-lt"/>
            </a:rPr>
            <a:t>RADOVI</a:t>
          </a:r>
        </a:p>
      </dsp:txBody>
      <dsp:txXfrm rot="16200000">
        <a:off x="1997369" y="1279597"/>
        <a:ext cx="3055522" cy="621041"/>
      </dsp:txXfrm>
    </dsp:sp>
    <dsp:sp modelId="{9274FD1A-D146-495E-93CC-390EA7CAB6EF}">
      <dsp:nvSpPr>
        <dsp:cNvPr id="0" name=""/>
        <dsp:cNvSpPr/>
      </dsp:nvSpPr>
      <dsp:spPr>
        <a:xfrm rot="5400000">
          <a:off x="2956153" y="3025927"/>
          <a:ext cx="547964" cy="465780"/>
        </a:xfrm>
        <a:prstGeom prst="flowChartExtract">
          <a:avLst/>
        </a:prstGeom>
        <a:solidFill>
          <a:schemeClr val="lt1">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11CE4-F800-4CA5-A3EB-BACFF66EBDFD}">
      <dsp:nvSpPr>
        <dsp:cNvPr id="0" name=""/>
        <dsp:cNvSpPr/>
      </dsp:nvSpPr>
      <dsp:spPr>
        <a:xfrm>
          <a:off x="3835651" y="62356"/>
          <a:ext cx="2313378" cy="3726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just" defTabSz="622300">
            <a:lnSpc>
              <a:spcPct val="90000"/>
            </a:lnSpc>
            <a:spcBef>
              <a:spcPct val="0"/>
            </a:spcBef>
            <a:spcAft>
              <a:spcPct val="35000"/>
            </a:spcAft>
            <a:buNone/>
          </a:pPr>
          <a:r>
            <a:rPr lang="hr-HR" sz="1400" kern="1200" dirty="0">
              <a:latin typeface="+mn-lt"/>
            </a:rPr>
            <a:t>ugovori o radovima mogu imati znatne utjecaje na okoliš </a:t>
          </a:r>
          <a:r>
            <a:rPr lang="hr-HR" sz="1400" kern="1200" dirty="0" err="1">
              <a:latin typeface="+mn-lt"/>
            </a:rPr>
            <a:t>npr</a:t>
          </a:r>
          <a:r>
            <a:rPr lang="hr-HR" sz="1400" kern="1200" dirty="0">
              <a:latin typeface="+mn-lt"/>
            </a:rPr>
            <a:t>. u pogledu korištenja zemljišta ili izrade prometnog plana;</a:t>
          </a:r>
        </a:p>
        <a:p>
          <a:pPr marL="0" lvl="0" indent="0" algn="just" defTabSz="622300">
            <a:lnSpc>
              <a:spcPct val="90000"/>
            </a:lnSpc>
            <a:spcBef>
              <a:spcPct val="0"/>
            </a:spcBef>
            <a:spcAft>
              <a:spcPct val="35000"/>
            </a:spcAft>
            <a:buNone/>
          </a:pPr>
          <a:r>
            <a:rPr lang="hr-HR" sz="1400" kern="1200" dirty="0">
              <a:latin typeface="+mn-lt"/>
            </a:rPr>
            <a:t>za neke će projekte trebati provesti službenu procjenu utjecaja na okoliš, čije rezultate treba uzeti u obzir kod javne nabave;</a:t>
          </a:r>
        </a:p>
        <a:p>
          <a:pPr marL="0" lvl="0" indent="0" algn="just" defTabSz="622300">
            <a:lnSpc>
              <a:spcPct val="90000"/>
            </a:lnSpc>
            <a:spcBef>
              <a:spcPct val="0"/>
            </a:spcBef>
            <a:spcAft>
              <a:spcPct val="35000"/>
            </a:spcAft>
            <a:buNone/>
          </a:pPr>
          <a:r>
            <a:rPr lang="pl-PL" sz="1400" kern="1200" dirty="0">
              <a:latin typeface="+mn-lt"/>
            </a:rPr>
            <a:t>Posebni uvjeti o izvršenju o ugovorima o radovima</a:t>
          </a:r>
          <a:endParaRPr lang="hr-HR" sz="1400" kern="1200" dirty="0">
            <a:latin typeface="+mn-lt"/>
          </a:endParaRPr>
        </a:p>
      </dsp:txBody>
      <dsp:txXfrm>
        <a:off x="3835651" y="62356"/>
        <a:ext cx="2313378" cy="3726247"/>
      </dsp:txXfrm>
    </dsp:sp>
    <dsp:sp modelId="{F69CADE4-DD3D-4E63-81C5-C4B84D4C538C}">
      <dsp:nvSpPr>
        <dsp:cNvPr id="0" name=""/>
        <dsp:cNvSpPr/>
      </dsp:nvSpPr>
      <dsp:spPr>
        <a:xfrm>
          <a:off x="6428498" y="62356"/>
          <a:ext cx="3105206" cy="3726247"/>
        </a:xfrm>
        <a:prstGeom prst="roundRect">
          <a:avLst>
            <a:gd name="adj" fmla="val 5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r>
            <a:rPr lang="hr-HR" sz="3200" kern="1200" dirty="0">
              <a:latin typeface="+mn-lt"/>
            </a:rPr>
            <a:t>USLUGE</a:t>
          </a:r>
        </a:p>
      </dsp:txBody>
      <dsp:txXfrm rot="16200000">
        <a:off x="5211257" y="1279597"/>
        <a:ext cx="3055522" cy="621041"/>
      </dsp:txXfrm>
    </dsp:sp>
    <dsp:sp modelId="{3AE96C4F-5175-490B-91C1-FEF29C9ADBF3}">
      <dsp:nvSpPr>
        <dsp:cNvPr id="0" name=""/>
        <dsp:cNvSpPr/>
      </dsp:nvSpPr>
      <dsp:spPr>
        <a:xfrm rot="5400000">
          <a:off x="6170041" y="3025927"/>
          <a:ext cx="547964" cy="465780"/>
        </a:xfrm>
        <a:prstGeom prst="flowChartExtract">
          <a:avLst/>
        </a:prstGeom>
        <a:solidFill>
          <a:schemeClr val="lt1">
            <a:hueOff val="0"/>
            <a:satOff val="0"/>
            <a:lumOff val="0"/>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5FA42B-AC6C-4A37-B6D5-0E279755A410}">
      <dsp:nvSpPr>
        <dsp:cNvPr id="0" name=""/>
        <dsp:cNvSpPr/>
      </dsp:nvSpPr>
      <dsp:spPr>
        <a:xfrm>
          <a:off x="7049539" y="62356"/>
          <a:ext cx="2313378" cy="3726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just" defTabSz="622300">
            <a:lnSpc>
              <a:spcPct val="90000"/>
            </a:lnSpc>
            <a:spcBef>
              <a:spcPct val="0"/>
            </a:spcBef>
            <a:spcAft>
              <a:spcPct val="35000"/>
            </a:spcAft>
            <a:buNone/>
          </a:pPr>
          <a:r>
            <a:rPr lang="hr-HR" sz="1400" kern="1200" dirty="0">
              <a:latin typeface="+mn-lt"/>
            </a:rPr>
            <a:t>tehničko iskustvo i znanje te osposobljenost osoblja za izvršenje ugovora na način prihvatljiv za okoliš;</a:t>
          </a:r>
        </a:p>
        <a:p>
          <a:pPr marL="0" lvl="0" indent="0" algn="just" defTabSz="622300">
            <a:lnSpc>
              <a:spcPct val="90000"/>
            </a:lnSpc>
            <a:spcBef>
              <a:spcPct val="0"/>
            </a:spcBef>
            <a:spcAft>
              <a:spcPct val="35000"/>
            </a:spcAft>
            <a:buNone/>
          </a:pPr>
          <a:r>
            <a:rPr lang="hr-HR" sz="1400" kern="1200" dirty="0">
              <a:latin typeface="+mn-lt"/>
            </a:rPr>
            <a:t>proizvodi/materijali koji se upotrebljavaju pri izvršenju usluge;</a:t>
          </a:r>
        </a:p>
        <a:p>
          <a:pPr marL="0" lvl="0" indent="0" algn="just" defTabSz="622300">
            <a:lnSpc>
              <a:spcPct val="90000"/>
            </a:lnSpc>
            <a:spcBef>
              <a:spcPct val="0"/>
            </a:spcBef>
            <a:spcAft>
              <a:spcPct val="35000"/>
            </a:spcAft>
            <a:buNone/>
          </a:pPr>
          <a:r>
            <a:rPr lang="hr-HR" sz="1400" kern="1200" dirty="0">
              <a:latin typeface="+mn-lt"/>
            </a:rPr>
            <a:t>postupci upravljanja uspostavljeni za što veće smanjenje utjecaja na okoliš;</a:t>
          </a:r>
        </a:p>
        <a:p>
          <a:pPr marL="0" lvl="0" indent="0" algn="just" defTabSz="622300">
            <a:lnSpc>
              <a:spcPct val="90000"/>
            </a:lnSpc>
            <a:spcBef>
              <a:spcPct val="0"/>
            </a:spcBef>
            <a:spcAft>
              <a:spcPct val="35000"/>
            </a:spcAft>
            <a:buNone/>
          </a:pPr>
          <a:r>
            <a:rPr lang="hr-HR" sz="1400" kern="1200" dirty="0">
              <a:latin typeface="+mn-lt"/>
            </a:rPr>
            <a:t>potrošnja energije i vode i količina otpada proizvedena pri izvršenju usluge</a:t>
          </a:r>
        </a:p>
      </dsp:txBody>
      <dsp:txXfrm>
        <a:off x="7049539" y="62356"/>
        <a:ext cx="2313378" cy="372624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58788"/>
          </a:xfrm>
          <a:prstGeom prst="rect">
            <a:avLst/>
          </a:prstGeom>
        </p:spPr>
        <p:txBody>
          <a:bodyPr vert="horz" lIns="91429" tIns="45714" rIns="91429" bIns="45714" rtlCol="0"/>
          <a:lstStyle>
            <a:lvl1pPr algn="l">
              <a:defRPr sz="1200"/>
            </a:lvl1pPr>
          </a:lstStyle>
          <a:p>
            <a:endParaRPr lang="hr-HR"/>
          </a:p>
        </p:txBody>
      </p:sp>
      <p:sp>
        <p:nvSpPr>
          <p:cNvPr id="3" name="Date Placeholder 2"/>
          <p:cNvSpPr>
            <a:spLocks noGrp="1"/>
          </p:cNvSpPr>
          <p:nvPr>
            <p:ph type="dt" sz="quarter" idx="1"/>
          </p:nvPr>
        </p:nvSpPr>
        <p:spPr>
          <a:xfrm>
            <a:off x="3884614" y="0"/>
            <a:ext cx="2971800" cy="458788"/>
          </a:xfrm>
          <a:prstGeom prst="rect">
            <a:avLst/>
          </a:prstGeom>
        </p:spPr>
        <p:txBody>
          <a:bodyPr vert="horz" lIns="91429" tIns="45714" rIns="91429" bIns="45714" rtlCol="0"/>
          <a:lstStyle>
            <a:lvl1pPr algn="r">
              <a:defRPr sz="1200"/>
            </a:lvl1pPr>
          </a:lstStyle>
          <a:p>
            <a:fld id="{C452B1B9-52E4-4E03-97BF-563CF6191C42}" type="datetimeFigureOut">
              <a:rPr lang="hr-HR" smtClean="0"/>
              <a:t>30.6.2021.</a:t>
            </a:fld>
            <a:endParaRPr lang="hr-HR"/>
          </a:p>
        </p:txBody>
      </p:sp>
      <p:sp>
        <p:nvSpPr>
          <p:cNvPr id="4" name="Footer Placeholder 3"/>
          <p:cNvSpPr>
            <a:spLocks noGrp="1"/>
          </p:cNvSpPr>
          <p:nvPr>
            <p:ph type="ftr" sz="quarter" idx="2"/>
          </p:nvPr>
        </p:nvSpPr>
        <p:spPr>
          <a:xfrm>
            <a:off x="2" y="8685213"/>
            <a:ext cx="2971800" cy="458787"/>
          </a:xfrm>
          <a:prstGeom prst="rect">
            <a:avLst/>
          </a:prstGeom>
        </p:spPr>
        <p:txBody>
          <a:bodyPr vert="horz" lIns="91429" tIns="45714" rIns="91429" bIns="45714" rtlCol="0" anchor="b"/>
          <a:lstStyle>
            <a:lvl1pPr algn="l">
              <a:defRPr sz="1200"/>
            </a:lvl1pPr>
          </a:lstStyle>
          <a:p>
            <a:endParaRPr lang="hr-HR"/>
          </a:p>
        </p:txBody>
      </p:sp>
      <p:sp>
        <p:nvSpPr>
          <p:cNvPr id="5" name="Slide Number Placeholder 4"/>
          <p:cNvSpPr>
            <a:spLocks noGrp="1"/>
          </p:cNvSpPr>
          <p:nvPr>
            <p:ph type="sldNum" sz="quarter" idx="3"/>
          </p:nvPr>
        </p:nvSpPr>
        <p:spPr>
          <a:xfrm>
            <a:off x="3884614" y="8685213"/>
            <a:ext cx="2971800" cy="458787"/>
          </a:xfrm>
          <a:prstGeom prst="rect">
            <a:avLst/>
          </a:prstGeom>
        </p:spPr>
        <p:txBody>
          <a:bodyPr vert="horz" lIns="91429" tIns="45714" rIns="91429" bIns="45714" rtlCol="0" anchor="b"/>
          <a:lstStyle>
            <a:lvl1pPr algn="r">
              <a:defRPr sz="1200"/>
            </a:lvl1pPr>
          </a:lstStyle>
          <a:p>
            <a:fld id="{9D0CC8C4-120F-4A23-9ECA-2E03A9C32BCC}" type="slidenum">
              <a:rPr lang="hr-HR" smtClean="0"/>
              <a:t>‹#›</a:t>
            </a:fld>
            <a:endParaRPr lang="hr-HR"/>
          </a:p>
        </p:txBody>
      </p:sp>
    </p:spTree>
    <p:extLst>
      <p:ext uri="{BB962C8B-B14F-4D97-AF65-F5344CB8AC3E}">
        <p14:creationId xmlns:p14="http://schemas.microsoft.com/office/powerpoint/2010/main" val="14981084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4573" y="2508923"/>
            <a:ext cx="9144000" cy="1535995"/>
          </a:xfrm>
        </p:spPr>
        <p:txBody>
          <a:bodyPr anchor="b"/>
          <a:lstStyle>
            <a:lvl1pPr algn="ctr">
              <a:defRPr sz="6000" b="1">
                <a:solidFill>
                  <a:schemeClr val="tx1">
                    <a:lumMod val="75000"/>
                    <a:lumOff val="25000"/>
                  </a:schemeClr>
                </a:solidFill>
                <a:latin typeface="+mn-lt"/>
              </a:defRPr>
            </a:lvl1pPr>
          </a:lstStyle>
          <a:p>
            <a:r>
              <a:rPr lang="en-US" dirty="0"/>
              <a:t>Click to edit Master title style</a:t>
            </a:r>
            <a:endParaRPr lang="hr-HR" dirty="0"/>
          </a:p>
        </p:txBody>
      </p:sp>
      <p:sp>
        <p:nvSpPr>
          <p:cNvPr id="4" name="Text Placeholder 2"/>
          <p:cNvSpPr>
            <a:spLocks noGrp="1"/>
          </p:cNvSpPr>
          <p:nvPr>
            <p:ph type="body" idx="1"/>
          </p:nvPr>
        </p:nvSpPr>
        <p:spPr>
          <a:xfrm>
            <a:off x="1514573" y="4194990"/>
            <a:ext cx="9144000" cy="699848"/>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51" y="511583"/>
            <a:ext cx="3749094" cy="1783660"/>
          </a:xfrm>
          <a:prstGeom prst="rect">
            <a:avLst/>
          </a:prstGeom>
        </p:spPr>
      </p:pic>
    </p:spTree>
    <p:extLst>
      <p:ext uri="{BB962C8B-B14F-4D97-AF65-F5344CB8AC3E}">
        <p14:creationId xmlns:p14="http://schemas.microsoft.com/office/powerpoint/2010/main" val="236058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69111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227487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2641" y="776433"/>
            <a:ext cx="9534426" cy="995915"/>
          </a:xfrm>
        </p:spPr>
        <p:txBody>
          <a:bodyPr/>
          <a:lstStyle>
            <a:lvl1pPr>
              <a:defRPr b="1">
                <a:solidFill>
                  <a:schemeClr val="tx1">
                    <a:lumMod val="75000"/>
                    <a:lumOff val="25000"/>
                  </a:schemeClr>
                </a:solidFill>
                <a:latin typeface="+mn-lt"/>
              </a:defRPr>
            </a:lvl1pPr>
          </a:lstStyle>
          <a:p>
            <a:r>
              <a:rPr lang="en-US" dirty="0"/>
              <a:t>Click to edit Master title style</a:t>
            </a:r>
            <a:endParaRPr lang="hr-HR" dirty="0"/>
          </a:p>
        </p:txBody>
      </p:sp>
      <p:sp>
        <p:nvSpPr>
          <p:cNvPr id="3" name="Content Placeholder 2"/>
          <p:cNvSpPr>
            <a:spLocks noGrp="1"/>
          </p:cNvSpPr>
          <p:nvPr>
            <p:ph idx="1"/>
          </p:nvPr>
        </p:nvSpPr>
        <p:spPr>
          <a:xfrm>
            <a:off x="1612641" y="2230952"/>
            <a:ext cx="9534426" cy="3350858"/>
          </a:xfrm>
        </p:spPr>
        <p:txBody>
          <a:bodyPr/>
          <a:lstStyle>
            <a:lvl1pPr marL="0" indent="0">
              <a:buNone/>
              <a:defRPr>
                <a:solidFill>
                  <a:schemeClr val="tx1">
                    <a:lumMod val="75000"/>
                    <a:lumOff val="25000"/>
                  </a:schemeClr>
                </a:solidFill>
              </a:defRPr>
            </a:lvl1pPr>
            <a:lvl2pPr marL="457200" indent="0">
              <a:buNone/>
              <a:defRPr sz="2000"/>
            </a:lvl2pPr>
            <a:lvl3pPr marL="914400" indent="0">
              <a:buNone/>
              <a:defRPr sz="1600"/>
            </a:lvl3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431" y="5487987"/>
            <a:ext cx="2320714" cy="1104098"/>
          </a:xfrm>
          <a:prstGeom prst="rect">
            <a:avLst/>
          </a:prstGeom>
        </p:spPr>
      </p:pic>
    </p:spTree>
    <p:extLst>
      <p:ext uri="{BB962C8B-B14F-4D97-AF65-F5344CB8AC3E}">
        <p14:creationId xmlns:p14="http://schemas.microsoft.com/office/powerpoint/2010/main" val="93549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413407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52487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hr-H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86609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hr-H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14531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hr-H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39012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366895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30.6.2021.</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5188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2828040" y="365125"/>
            <a:ext cx="8525759"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2262433"/>
            <a:ext cx="10515600" cy="39145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47951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zelenanabava.hr/alati/lcc-metoda"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javnanabava.hr/"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sredisnjikatalogrh.gov.hr/" TargetMode="Externa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13.png"/></Relationships>
</file>

<file path=ppt/slides/_rels/slide1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zelenanabava.hr/" TargetMode="External"/><Relationship Id="rId2" Type="http://schemas.openxmlformats.org/officeDocument/2006/relationships/hyperlink" Target="https://ec.europa.eu/environment/gpp/eu_gpp_criteria_en.ht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ehnix.hr/proizvod/ekomunal-suvremena-komunalna-vozila/"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nvironment/gpp/index_en.htm" TargetMode="External"/><Relationship Id="rId2" Type="http://schemas.openxmlformats.org/officeDocument/2006/relationships/hyperlink" Target="https://www.zelenanabava.hr/"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gradani-izobrazba.mingo.hr/Course/PopisProgramaUsavrsavanj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s://mingor.gov.hr/UserDocsImages/klimatske_aktivnosti/odrzivi_razvoj/ecolabel/mingor_registar_ecolabel_3_21.pdf" TargetMode="External"/><Relationship Id="rId7"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ec.europa.eu/ecat/"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24.jpe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c.europa.eu/environment/gpp"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1.png"/><Relationship Id="rId7" Type="http://schemas.openxmlformats.org/officeDocument/2006/relationships/diagramData" Target="../diagrams/data7.xml"/><Relationship Id="rId2" Type="http://schemas.openxmlformats.org/officeDocument/2006/relationships/hyperlink" Target="http://emas.azo.hr/registar-emas/registrirane-emas-organizacije.aspx" TargetMode="Externa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diagramDrawing" Target="../diagrams/drawing7.xml"/><Relationship Id="rId5" Type="http://schemas.openxmlformats.org/officeDocument/2006/relationships/image" Target="../media/image13.png"/><Relationship Id="rId10" Type="http://schemas.openxmlformats.org/officeDocument/2006/relationships/diagramColors" Target="../diagrams/colors7.xml"/><Relationship Id="rId4" Type="http://schemas.openxmlformats.org/officeDocument/2006/relationships/image" Target="../media/image12.png"/><Relationship Id="rId9"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en" TargetMode="External"/><Relationship Id="rId2" Type="http://schemas.openxmlformats.org/officeDocument/2006/relationships/hyperlink" Target="https://eur-lex.europa.eu/legal-content/HR/TXT/HTML/?uri=CELEX:52020DC0098&amp;from=DA"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1.png"/></Relationships>
</file>

<file path=ppt/slides/_rels/slide5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0.xml"/><Relationship Id="rId7" Type="http://schemas.openxmlformats.org/officeDocument/2006/relationships/image" Target="../media/image1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zelenanabava.hr/mjerila"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3.png"/></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c.europa.eu/environment/gpp/pdf/210309_EU%20GPP%20criteria%20computers.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7.png"/><Relationship Id="rId7" Type="http://schemas.openxmlformats.org/officeDocument/2006/relationships/image" Target="../media/image13.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263E5-AF0B-43C5-A1D1-25865C73AAB3}"/>
              </a:ext>
            </a:extLst>
          </p:cNvPr>
          <p:cNvSpPr>
            <a:spLocks noGrp="1"/>
          </p:cNvSpPr>
          <p:nvPr>
            <p:ph type="title"/>
          </p:nvPr>
        </p:nvSpPr>
        <p:spPr>
          <a:xfrm>
            <a:off x="1328787" y="2433085"/>
            <a:ext cx="9534426" cy="995915"/>
          </a:xfrm>
        </p:spPr>
        <p:txBody>
          <a:bodyPr>
            <a:normAutofit fontScale="90000"/>
          </a:bodyPr>
          <a:lstStyle/>
          <a:p>
            <a:pPr algn="ctr"/>
            <a:r>
              <a:rPr lang="hr-HR" sz="6200" dirty="0">
                <a:effectLst>
                  <a:outerShdw blurRad="38100" dist="38100" dir="2700000" algn="tl">
                    <a:srgbClr val="000000">
                      <a:alpha val="43137"/>
                    </a:srgbClr>
                  </a:outerShdw>
                </a:effectLst>
              </a:rPr>
              <a:t>Zelena javna nabava</a:t>
            </a:r>
            <a:br>
              <a:rPr lang="hr-HR" sz="6000" dirty="0">
                <a:effectLst>
                  <a:outerShdw blurRad="38100" dist="38100" dir="2700000" algn="tl">
                    <a:srgbClr val="000000">
                      <a:alpha val="43137"/>
                    </a:srgbClr>
                  </a:outerShdw>
                </a:effectLst>
              </a:rPr>
            </a:br>
            <a:r>
              <a:rPr lang="hr-HR" sz="2700" b="0" i="1" dirty="0">
                <a:solidFill>
                  <a:schemeClr val="tx1">
                    <a:lumMod val="50000"/>
                    <a:lumOff val="50000"/>
                  </a:schemeClr>
                </a:solidFill>
                <a:effectLst>
                  <a:outerShdw blurRad="38100" dist="38100" dir="2700000" algn="tl">
                    <a:srgbClr val="000000">
                      <a:alpha val="43137"/>
                    </a:srgbClr>
                  </a:outerShdw>
                </a:effectLst>
              </a:rPr>
              <a:t>online </a:t>
            </a:r>
            <a:r>
              <a:rPr lang="hr-HR" sz="2700" b="0" dirty="0">
                <a:solidFill>
                  <a:schemeClr val="tx1">
                    <a:lumMod val="50000"/>
                    <a:lumOff val="50000"/>
                  </a:schemeClr>
                </a:solidFill>
                <a:effectLst>
                  <a:outerShdw blurRad="38100" dist="38100" dir="2700000" algn="tl">
                    <a:srgbClr val="000000">
                      <a:alpha val="43137"/>
                    </a:srgbClr>
                  </a:outerShdw>
                </a:effectLst>
              </a:rPr>
              <a:t>program usavršavanja</a:t>
            </a:r>
            <a:br>
              <a:rPr lang="hr-HR" sz="2700" b="0" dirty="0">
                <a:solidFill>
                  <a:schemeClr val="tx1">
                    <a:lumMod val="50000"/>
                    <a:lumOff val="50000"/>
                  </a:schemeClr>
                </a:solidFill>
                <a:effectLst>
                  <a:outerShdw blurRad="38100" dist="38100" dir="2700000" algn="tl">
                    <a:srgbClr val="000000">
                      <a:alpha val="43137"/>
                    </a:srgbClr>
                  </a:outerShdw>
                </a:effectLst>
              </a:rPr>
            </a:br>
            <a:r>
              <a:rPr lang="hr-HR" sz="2200" b="0" dirty="0">
                <a:solidFill>
                  <a:schemeClr val="tx1">
                    <a:lumMod val="50000"/>
                    <a:lumOff val="50000"/>
                  </a:schemeClr>
                </a:solidFill>
                <a:effectLst>
                  <a:outerShdw blurRad="38100" dist="38100" dir="2700000" algn="tl">
                    <a:srgbClr val="000000">
                      <a:alpha val="43137"/>
                    </a:srgbClr>
                  </a:outerShdw>
                </a:effectLst>
              </a:rPr>
              <a:t>svibanj/lipanj 2021.</a:t>
            </a:r>
            <a:endParaRPr lang="hr-HR" sz="6000" b="0" dirty="0">
              <a:solidFill>
                <a:schemeClr val="tx1">
                  <a:lumMod val="50000"/>
                  <a:lumOff val="50000"/>
                </a:schemeClr>
              </a:solidFill>
              <a:effectLst>
                <a:outerShdw blurRad="38100" dist="38100" dir="2700000" algn="tl">
                  <a:srgbClr val="000000">
                    <a:alpha val="43137"/>
                  </a:srgbClr>
                </a:outerShdw>
              </a:effectLst>
            </a:endParaRPr>
          </a:p>
        </p:txBody>
      </p:sp>
      <p:sp>
        <p:nvSpPr>
          <p:cNvPr id="6" name="Pravokutnik 5">
            <a:extLst>
              <a:ext uri="{FF2B5EF4-FFF2-40B4-BE49-F238E27FC236}">
                <a16:creationId xmlns:a16="http://schemas.microsoft.com/office/drawing/2014/main" id="{8A425FF4-CF20-48DD-AAAB-DEA214CB2835}"/>
              </a:ext>
            </a:extLst>
          </p:cNvPr>
          <p:cNvSpPr/>
          <p:nvPr/>
        </p:nvSpPr>
        <p:spPr>
          <a:xfrm>
            <a:off x="9572263" y="5613722"/>
            <a:ext cx="2210765" cy="8565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5" name="Slika 4">
            <a:extLst>
              <a:ext uri="{FF2B5EF4-FFF2-40B4-BE49-F238E27FC236}">
                <a16:creationId xmlns:a16="http://schemas.microsoft.com/office/drawing/2014/main" id="{C065EC59-2AAA-41ED-9D99-29C062931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870" y="4645903"/>
            <a:ext cx="4068539" cy="1935638"/>
          </a:xfrm>
          <a:prstGeom prst="rect">
            <a:avLst/>
          </a:prstGeom>
        </p:spPr>
      </p:pic>
      <p:pic>
        <p:nvPicPr>
          <p:cNvPr id="11" name="Slika 10" descr="Slika na kojoj se prikazuje tekst&#10;&#10;Opis je automatski generiran">
            <a:extLst>
              <a:ext uri="{FF2B5EF4-FFF2-40B4-BE49-F238E27FC236}">
                <a16:creationId xmlns:a16="http://schemas.microsoft.com/office/drawing/2014/main" id="{6644FA4A-F565-43FD-BDA7-4D411F9F3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33" y="5286059"/>
            <a:ext cx="3371570" cy="655326"/>
          </a:xfrm>
          <a:prstGeom prst="rect">
            <a:avLst/>
          </a:prstGeom>
        </p:spPr>
      </p:pic>
    </p:spTree>
    <p:extLst>
      <p:ext uri="{BB962C8B-B14F-4D97-AF65-F5344CB8AC3E}">
        <p14:creationId xmlns:p14="http://schemas.microsoft.com/office/powerpoint/2010/main" val="220922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B8E110B-E579-4925-B9F6-7B20338E21A8}"/>
              </a:ext>
            </a:extLst>
          </p:cNvPr>
          <p:cNvPicPr>
            <a:picLocks noChangeAspect="1"/>
          </p:cNvPicPr>
          <p:nvPr/>
        </p:nvPicPr>
        <p:blipFill>
          <a:blip r:embed="rId2"/>
          <a:stretch>
            <a:fillRect/>
          </a:stretch>
        </p:blipFill>
        <p:spPr>
          <a:xfrm>
            <a:off x="9690613" y="5685905"/>
            <a:ext cx="2255716" cy="865707"/>
          </a:xfrm>
          <a:prstGeom prst="rect">
            <a:avLst/>
          </a:prstGeom>
        </p:spPr>
      </p:pic>
      <p:pic>
        <p:nvPicPr>
          <p:cNvPr id="8" name="Slika 7">
            <a:extLst>
              <a:ext uri="{FF2B5EF4-FFF2-40B4-BE49-F238E27FC236}">
                <a16:creationId xmlns:a16="http://schemas.microsoft.com/office/drawing/2014/main" id="{F5967188-F5AC-4E5E-B92C-7B503310FD3D}"/>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0" name="Slika 9">
            <a:extLst>
              <a:ext uri="{FF2B5EF4-FFF2-40B4-BE49-F238E27FC236}">
                <a16:creationId xmlns:a16="http://schemas.microsoft.com/office/drawing/2014/main" id="{8BD3F213-D062-4D9D-91FB-2E20E8BB4E0C}"/>
              </a:ext>
            </a:extLst>
          </p:cNvPr>
          <p:cNvPicPr>
            <a:picLocks noChangeAspect="1"/>
          </p:cNvPicPr>
          <p:nvPr/>
        </p:nvPicPr>
        <p:blipFill>
          <a:blip r:embed="rId3"/>
          <a:stretch>
            <a:fillRect/>
          </a:stretch>
        </p:blipFill>
        <p:spPr>
          <a:xfrm>
            <a:off x="522802" y="5473265"/>
            <a:ext cx="3436280" cy="664522"/>
          </a:xfrm>
          <a:prstGeom prst="rect">
            <a:avLst/>
          </a:prstGeom>
        </p:spPr>
      </p:pic>
      <p:sp>
        <p:nvSpPr>
          <p:cNvPr id="5" name="Naslov 4">
            <a:extLst>
              <a:ext uri="{FF2B5EF4-FFF2-40B4-BE49-F238E27FC236}">
                <a16:creationId xmlns:a16="http://schemas.microsoft.com/office/drawing/2014/main" id="{C2901D46-43FC-4757-9A59-7FCCC7B14993}"/>
              </a:ext>
            </a:extLst>
          </p:cNvPr>
          <p:cNvSpPr>
            <a:spLocks noGrp="1"/>
          </p:cNvSpPr>
          <p:nvPr>
            <p:ph type="title"/>
          </p:nvPr>
        </p:nvSpPr>
        <p:spPr>
          <a:xfrm>
            <a:off x="990214" y="2433085"/>
            <a:ext cx="10211572" cy="995915"/>
          </a:xfrm>
        </p:spPr>
        <p:txBody>
          <a:bodyPr>
            <a:noAutofit/>
          </a:bodyPr>
          <a:lstStyle/>
          <a:p>
            <a:pPr algn="ctr"/>
            <a:r>
              <a:rPr lang="hr-HR" sz="4800" dirty="0"/>
              <a:t>Sustav i mjerila zelene javne nabave</a:t>
            </a:r>
            <a:br>
              <a:rPr lang="hr-HR" sz="5200" dirty="0"/>
            </a:br>
            <a:br>
              <a:rPr lang="hr-HR" sz="5200" dirty="0"/>
            </a:br>
            <a:endParaRPr lang="hr-HR" sz="5200" dirty="0"/>
          </a:p>
        </p:txBody>
      </p:sp>
      <p:pic>
        <p:nvPicPr>
          <p:cNvPr id="2" name="Slika 1">
            <a:extLst>
              <a:ext uri="{FF2B5EF4-FFF2-40B4-BE49-F238E27FC236}">
                <a16:creationId xmlns:a16="http://schemas.microsoft.com/office/drawing/2014/main" id="{2D515651-04F2-47FE-8FBB-2883A2320502}"/>
              </a:ext>
            </a:extLst>
          </p:cNvPr>
          <p:cNvPicPr>
            <a:picLocks noChangeAspect="1"/>
          </p:cNvPicPr>
          <p:nvPr/>
        </p:nvPicPr>
        <p:blipFill>
          <a:blip r:embed="rId4"/>
          <a:stretch>
            <a:fillRect/>
          </a:stretch>
        </p:blipFill>
        <p:spPr>
          <a:xfrm>
            <a:off x="305795" y="2779784"/>
            <a:ext cx="11580410" cy="995915"/>
          </a:xfrm>
          <a:prstGeom prst="rect">
            <a:avLst/>
          </a:prstGeom>
        </p:spPr>
      </p:pic>
      <p:pic>
        <p:nvPicPr>
          <p:cNvPr id="9" name="Slika 8">
            <a:extLst>
              <a:ext uri="{FF2B5EF4-FFF2-40B4-BE49-F238E27FC236}">
                <a16:creationId xmlns:a16="http://schemas.microsoft.com/office/drawing/2014/main" id="{30E44AD3-6C44-4FF8-9BA5-9C8971D7AEFD}"/>
              </a:ext>
            </a:extLst>
          </p:cNvPr>
          <p:cNvPicPr>
            <a:picLocks noChangeAspect="1"/>
          </p:cNvPicPr>
          <p:nvPr/>
        </p:nvPicPr>
        <p:blipFill>
          <a:blip r:embed="rId5"/>
          <a:stretch>
            <a:fillRect/>
          </a:stretch>
        </p:blipFill>
        <p:spPr>
          <a:xfrm>
            <a:off x="8749601" y="5059441"/>
            <a:ext cx="3136604" cy="1492171"/>
          </a:xfrm>
          <a:prstGeom prst="rect">
            <a:avLst/>
          </a:prstGeom>
        </p:spPr>
      </p:pic>
    </p:spTree>
    <p:extLst>
      <p:ext uri="{BB962C8B-B14F-4D97-AF65-F5344CB8AC3E}">
        <p14:creationId xmlns:p14="http://schemas.microsoft.com/office/powerpoint/2010/main" val="1490363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Raspoloživi EU alati</a:t>
            </a:r>
          </a:p>
        </p:txBody>
      </p:sp>
      <p:pic>
        <p:nvPicPr>
          <p:cNvPr id="5" name="Slika 4">
            <a:extLst>
              <a:ext uri="{FF2B5EF4-FFF2-40B4-BE49-F238E27FC236}">
                <a16:creationId xmlns:a16="http://schemas.microsoft.com/office/drawing/2014/main" id="{89130CBE-80B5-47A6-A351-567456CED780}"/>
              </a:ext>
            </a:extLst>
          </p:cNvPr>
          <p:cNvPicPr>
            <a:picLocks noChangeAspect="1"/>
          </p:cNvPicPr>
          <p:nvPr/>
        </p:nvPicPr>
        <p:blipFill>
          <a:blip r:embed="rId2"/>
          <a:stretch>
            <a:fillRect/>
          </a:stretch>
        </p:blipFill>
        <p:spPr>
          <a:xfrm>
            <a:off x="1492917" y="1829855"/>
            <a:ext cx="9461581" cy="2953160"/>
          </a:xfrm>
          <a:prstGeom prst="rect">
            <a:avLst/>
          </a:prstGeom>
        </p:spPr>
      </p:pic>
      <p:pic>
        <p:nvPicPr>
          <p:cNvPr id="6" name="Slika 5">
            <a:extLst>
              <a:ext uri="{FF2B5EF4-FFF2-40B4-BE49-F238E27FC236}">
                <a16:creationId xmlns:a16="http://schemas.microsoft.com/office/drawing/2014/main" id="{EA752294-26FD-4FD2-B059-3DA0AA34F65D}"/>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DBFEE8AC-ECE6-43C9-8953-BF8E3CEFA5B3}"/>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6CBE26A2-E954-4826-8CC7-F57EF47D8508}"/>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0003682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Pravokutnik 2">
            <a:extLst>
              <a:ext uri="{FF2B5EF4-FFF2-40B4-BE49-F238E27FC236}">
                <a16:creationId xmlns:a16="http://schemas.microsoft.com/office/drawing/2014/main" id="{E451937B-20F2-4250-AC71-561A4C236118}"/>
              </a:ext>
            </a:extLst>
          </p:cNvPr>
          <p:cNvSpPr/>
          <p:nvPr/>
        </p:nvSpPr>
        <p:spPr>
          <a:xfrm>
            <a:off x="1436764" y="1798559"/>
            <a:ext cx="9318472" cy="2123658"/>
          </a:xfrm>
          <a:prstGeom prst="rect">
            <a:avLst/>
          </a:prstGeom>
        </p:spPr>
        <p:txBody>
          <a:bodyPr wrap="square">
            <a:spAutoFit/>
          </a:bodyPr>
          <a:lstStyle/>
          <a:p>
            <a:pPr lvl="0" algn="ctr"/>
            <a:r>
              <a:rPr lang="en-US" sz="4400" b="1" dirty="0">
                <a:solidFill>
                  <a:prstClr val="black">
                    <a:lumMod val="75000"/>
                    <a:lumOff val="25000"/>
                  </a:prstClr>
                </a:solidFill>
                <a:effectLst>
                  <a:outerShdw blurRad="38100" dist="38100" dir="2700000" algn="tl">
                    <a:srgbClr val="000000">
                      <a:alpha val="43137"/>
                    </a:srgbClr>
                  </a:outerShdw>
                </a:effectLst>
              </a:rPr>
              <a:t>Primjer </a:t>
            </a:r>
            <a:r>
              <a:rPr lang="en-US" sz="4400" b="1" dirty="0" err="1">
                <a:solidFill>
                  <a:prstClr val="black">
                    <a:lumMod val="75000"/>
                    <a:lumOff val="25000"/>
                  </a:prstClr>
                </a:solidFill>
                <a:effectLst>
                  <a:outerShdw blurRad="38100" dist="38100" dir="2700000" algn="tl">
                    <a:srgbClr val="000000">
                      <a:alpha val="43137"/>
                    </a:srgbClr>
                  </a:outerShdw>
                </a:effectLst>
              </a:rPr>
              <a:t>dobre</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prakse</a:t>
            </a:r>
            <a:r>
              <a:rPr lang="en-US" sz="4400" b="1" dirty="0">
                <a:solidFill>
                  <a:prstClr val="black">
                    <a:lumMod val="75000"/>
                    <a:lumOff val="25000"/>
                  </a:prstClr>
                </a:solidFill>
                <a:effectLst>
                  <a:outerShdw blurRad="38100" dist="38100" dir="2700000" algn="tl">
                    <a:srgbClr val="000000">
                      <a:alpha val="43137"/>
                    </a:srgbClr>
                  </a:outerShdw>
                </a:effectLst>
              </a:rPr>
              <a:t> u RH za </a:t>
            </a:r>
            <a:r>
              <a:rPr lang="en-US" sz="4400" b="1" dirty="0" err="1">
                <a:solidFill>
                  <a:prstClr val="black">
                    <a:lumMod val="75000"/>
                    <a:lumOff val="25000"/>
                  </a:prstClr>
                </a:solidFill>
                <a:effectLst>
                  <a:outerShdw blurRad="38100" dist="38100" dir="2700000" algn="tl">
                    <a:srgbClr val="000000">
                      <a:alpha val="43137"/>
                    </a:srgbClr>
                  </a:outerShdw>
                </a:effectLst>
              </a:rPr>
              <a:t>razvijena</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mjerila</a:t>
            </a:r>
            <a:r>
              <a:rPr lang="en-US" sz="4400" b="1" dirty="0">
                <a:solidFill>
                  <a:prstClr val="black">
                    <a:lumMod val="75000"/>
                    <a:lumOff val="25000"/>
                  </a:prstClr>
                </a:solidFill>
                <a:effectLst>
                  <a:outerShdw blurRad="38100" dist="38100" dir="2700000" algn="tl">
                    <a:srgbClr val="000000">
                      <a:alpha val="43137"/>
                    </a:srgbClr>
                  </a:outerShdw>
                </a:effectLst>
              </a:rPr>
              <a:t> za </a:t>
            </a:r>
            <a:r>
              <a:rPr lang="en-US" sz="4400" b="1" dirty="0" err="1">
                <a:solidFill>
                  <a:prstClr val="black">
                    <a:lumMod val="75000"/>
                    <a:lumOff val="25000"/>
                  </a:prstClr>
                </a:solidFill>
                <a:effectLst>
                  <a:outerShdw blurRad="38100" dist="38100" dir="2700000" algn="tl">
                    <a:srgbClr val="000000">
                      <a:alpha val="43137"/>
                    </a:srgbClr>
                  </a:outerShdw>
                </a:effectLst>
              </a:rPr>
              <a:t>predmet</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nabave</a:t>
            </a:r>
            <a:r>
              <a:rPr lang="en-US" sz="4400" b="1" dirty="0">
                <a:solidFill>
                  <a:prstClr val="black">
                    <a:lumMod val="75000"/>
                    <a:lumOff val="25000"/>
                  </a:prstClr>
                </a:solidFill>
                <a:effectLst>
                  <a:outerShdw blurRad="38100" dist="38100" dir="2700000" algn="tl">
                    <a:srgbClr val="000000">
                      <a:alpha val="43137"/>
                    </a:srgbClr>
                  </a:outerShdw>
                </a:effectLst>
              </a:rPr>
              <a:t> –</a:t>
            </a:r>
            <a:br>
              <a:rPr lang="en-US" sz="4400" b="1" dirty="0">
                <a:solidFill>
                  <a:prstClr val="black">
                    <a:lumMod val="75000"/>
                    <a:lumOff val="25000"/>
                  </a:prstClr>
                </a:solidFill>
                <a:effectLst>
                  <a:outerShdw blurRad="38100" dist="38100" dir="2700000" algn="tl">
                    <a:srgbClr val="000000">
                      <a:alpha val="43137"/>
                    </a:srgbClr>
                  </a:outerShdw>
                </a:effectLst>
              </a:rPr>
            </a:br>
            <a:r>
              <a:rPr lang="en-US" sz="4400" b="1" dirty="0">
                <a:solidFill>
                  <a:prstClr val="black">
                    <a:lumMod val="75000"/>
                    <a:lumOff val="25000"/>
                  </a:prstClr>
                </a:solidFill>
                <a:effectLst>
                  <a:outerShdw blurRad="38100" dist="38100" dir="2700000" algn="tl">
                    <a:srgbClr val="000000">
                      <a:alpha val="43137"/>
                    </a:srgbClr>
                  </a:outerShdw>
                </a:effectLst>
              </a:rPr>
              <a:t>HRANA</a:t>
            </a:r>
            <a:endParaRPr kumimoji="0" lang="hr-H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1473089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Dokumentacija o </a:t>
            </a:r>
            <a:r>
              <a:rPr lang="en-US" dirty="0" err="1"/>
              <a:t>nabavi</a:t>
            </a:r>
            <a:endParaRPr lang="hr-H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668462"/>
            <a:ext cx="7002462" cy="411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222C2373-04FA-41DA-BB1A-421B9E5FFCE5}"/>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51454F28-E562-4017-BA65-F8E485E5989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04243D37-451B-42FA-9BD4-E9952608C8C5}"/>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867807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ENP</a:t>
            </a:r>
            <a:endParaRPr lang="hr-H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163337"/>
            <a:ext cx="6388100" cy="639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B76237E7-57BA-48C9-8E4C-22FE26379291}"/>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EC6E7839-251F-49EA-8596-B761268C6A14}"/>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CF6AE382-E251-4FD0-8917-49D1A8EDBF8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867807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ENP</a:t>
            </a:r>
            <a:endParaRPr lang="hr-HR"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95" y="142875"/>
            <a:ext cx="6086467"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D32D43B0-3CCA-4D39-ABAC-C4D0EA05E659}"/>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A55BD1B7-5ECA-4650-B9CB-D08C35379444}"/>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29FF53F2-89FF-4C91-88D3-9DE0541AC289}"/>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070973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Raspoloživi EU alati</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641" y="1730374"/>
            <a:ext cx="8369559" cy="376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EE14DCEB-08DA-408B-9D45-6AB32AB80F23}"/>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3A7AAE03-DB02-443F-B14C-E5EDB3EA464D}"/>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287DDF30-CFD3-478A-8AC0-887FA68CA4E5}"/>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3924851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263E5-AF0B-43C5-A1D1-25865C73AAB3}"/>
              </a:ext>
            </a:extLst>
          </p:cNvPr>
          <p:cNvSpPr>
            <a:spLocks noGrp="1"/>
          </p:cNvSpPr>
          <p:nvPr>
            <p:ph type="title"/>
          </p:nvPr>
        </p:nvSpPr>
        <p:spPr>
          <a:xfrm>
            <a:off x="1328787" y="2433085"/>
            <a:ext cx="9534426" cy="995915"/>
          </a:xfrm>
        </p:spPr>
        <p:txBody>
          <a:bodyPr>
            <a:normAutofit fontScale="90000"/>
          </a:bodyPr>
          <a:lstStyle/>
          <a:p>
            <a:pPr algn="ctr"/>
            <a:r>
              <a:rPr lang="hr-HR" sz="6200" dirty="0">
                <a:effectLst>
                  <a:outerShdw blurRad="38100" dist="38100" dir="2700000" algn="tl">
                    <a:srgbClr val="000000">
                      <a:alpha val="43137"/>
                    </a:srgbClr>
                  </a:outerShdw>
                </a:effectLst>
              </a:rPr>
              <a:t>II. dio</a:t>
            </a:r>
            <a:br>
              <a:rPr lang="hr-HR" sz="6000" dirty="0"/>
            </a:br>
            <a:endParaRPr lang="hr-HR" sz="6000" b="0" dirty="0">
              <a:solidFill>
                <a:schemeClr val="tx1">
                  <a:lumMod val="50000"/>
                  <a:lumOff val="50000"/>
                </a:schemeClr>
              </a:solidFill>
            </a:endParaRPr>
          </a:p>
        </p:txBody>
      </p:sp>
      <p:sp>
        <p:nvSpPr>
          <p:cNvPr id="6" name="Pravokutnik 5">
            <a:extLst>
              <a:ext uri="{FF2B5EF4-FFF2-40B4-BE49-F238E27FC236}">
                <a16:creationId xmlns:a16="http://schemas.microsoft.com/office/drawing/2014/main" id="{8A425FF4-CF20-48DD-AAAB-DEA214CB2835}"/>
              </a:ext>
            </a:extLst>
          </p:cNvPr>
          <p:cNvSpPr/>
          <p:nvPr/>
        </p:nvSpPr>
        <p:spPr>
          <a:xfrm>
            <a:off x="9572263" y="5613722"/>
            <a:ext cx="2210765" cy="8565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Slika 4">
            <a:extLst>
              <a:ext uri="{FF2B5EF4-FFF2-40B4-BE49-F238E27FC236}">
                <a16:creationId xmlns:a16="http://schemas.microsoft.com/office/drawing/2014/main" id="{C065EC59-2AAA-41ED-9D99-29C062931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870" y="4645903"/>
            <a:ext cx="4068539" cy="1935638"/>
          </a:xfrm>
          <a:prstGeom prst="rect">
            <a:avLst/>
          </a:prstGeom>
        </p:spPr>
      </p:pic>
      <p:pic>
        <p:nvPicPr>
          <p:cNvPr id="11" name="Slika 10" descr="Slika na kojoj se prikazuje tekst&#10;&#10;Opis je automatski generiran">
            <a:extLst>
              <a:ext uri="{FF2B5EF4-FFF2-40B4-BE49-F238E27FC236}">
                <a16:creationId xmlns:a16="http://schemas.microsoft.com/office/drawing/2014/main" id="{6644FA4A-F565-43FD-BDA7-4D411F9F3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33" y="5286059"/>
            <a:ext cx="3371570" cy="655326"/>
          </a:xfrm>
          <a:prstGeom prst="rect">
            <a:avLst/>
          </a:prstGeom>
        </p:spPr>
      </p:pic>
    </p:spTree>
    <p:extLst>
      <p:ext uri="{BB962C8B-B14F-4D97-AF65-F5344CB8AC3E}">
        <p14:creationId xmlns:p14="http://schemas.microsoft.com/office/powerpoint/2010/main" val="8862016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8C28FE-ACCD-4239-BCBE-5F3AB4BE1F6F}"/>
              </a:ext>
            </a:extLst>
          </p:cNvPr>
          <p:cNvSpPr>
            <a:spLocks noGrp="1"/>
          </p:cNvSpPr>
          <p:nvPr>
            <p:ph type="title"/>
          </p:nvPr>
        </p:nvSpPr>
        <p:spPr/>
        <p:txBody>
          <a:bodyPr/>
          <a:lstStyle/>
          <a:p>
            <a:r>
              <a:rPr lang="hr-HR" dirty="0"/>
              <a:t>Program rada II. dijela </a:t>
            </a:r>
            <a:endParaRPr lang="en-GB" dirty="0"/>
          </a:p>
        </p:txBody>
      </p:sp>
      <p:sp>
        <p:nvSpPr>
          <p:cNvPr id="3" name="Rezervirano mjesto sadržaja 2">
            <a:extLst>
              <a:ext uri="{FF2B5EF4-FFF2-40B4-BE49-F238E27FC236}">
                <a16:creationId xmlns:a16="http://schemas.microsoft.com/office/drawing/2014/main" id="{D3E33A82-9986-47FC-85B3-49D1A9E0BDAA}"/>
              </a:ext>
            </a:extLst>
          </p:cNvPr>
          <p:cNvSpPr>
            <a:spLocks noGrp="1"/>
          </p:cNvSpPr>
          <p:nvPr>
            <p:ph idx="1"/>
          </p:nvPr>
        </p:nvSpPr>
        <p:spPr/>
        <p:txBody>
          <a:bodyPr/>
          <a:lstStyle/>
          <a:p>
            <a:r>
              <a:rPr lang="hr-HR" dirty="0"/>
              <a:t>1. Uvod u II. dio radionice (45 minuta)</a:t>
            </a:r>
          </a:p>
          <a:p>
            <a:pPr marL="457200" indent="-457200">
              <a:buFontTx/>
              <a:buChar char="-"/>
            </a:pPr>
            <a:r>
              <a:rPr lang="hr-HR" dirty="0"/>
              <a:t>ZJN 2016 odredbe o Trošku životnog vijeka</a:t>
            </a:r>
          </a:p>
          <a:p>
            <a:pPr marL="457200" indent="-457200">
              <a:buFontTx/>
              <a:buChar char="-"/>
            </a:pPr>
            <a:r>
              <a:rPr lang="hr-HR" dirty="0"/>
              <a:t>LCC kalkulatori </a:t>
            </a:r>
          </a:p>
          <a:p>
            <a:pPr marL="457200" indent="-457200">
              <a:buFontTx/>
              <a:buChar char="-"/>
            </a:pPr>
            <a:r>
              <a:rPr lang="hr-HR" dirty="0"/>
              <a:t>Prikaz provedenog postupka javne nabave (Grad Sisak, Poboljšanje energetske učinkovitosti sustava grijanja i opskrbe toplinskom energijom)  </a:t>
            </a:r>
            <a:endParaRPr lang="en-GB" dirty="0"/>
          </a:p>
          <a:p>
            <a:endParaRPr lang="en-GB" dirty="0"/>
          </a:p>
        </p:txBody>
      </p:sp>
      <p:pic>
        <p:nvPicPr>
          <p:cNvPr id="5" name="Slika 4">
            <a:extLst>
              <a:ext uri="{FF2B5EF4-FFF2-40B4-BE49-F238E27FC236}">
                <a16:creationId xmlns:a16="http://schemas.microsoft.com/office/drawing/2014/main" id="{0C490352-5B1E-430B-863A-CF87C74F9BCC}"/>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D78B932-8D21-464A-8AFF-6A88C05FFA06}"/>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0F642BE9-3881-4AD2-B359-3BC794B44EEC}"/>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3884608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8C28FE-ACCD-4239-BCBE-5F3AB4BE1F6F}"/>
              </a:ext>
            </a:extLst>
          </p:cNvPr>
          <p:cNvSpPr>
            <a:spLocks noGrp="1"/>
          </p:cNvSpPr>
          <p:nvPr>
            <p:ph type="title"/>
          </p:nvPr>
        </p:nvSpPr>
        <p:spPr/>
        <p:txBody>
          <a:bodyPr/>
          <a:lstStyle/>
          <a:p>
            <a:r>
              <a:rPr lang="hr-HR" dirty="0"/>
              <a:t>Program rada II. dijela </a:t>
            </a:r>
            <a:endParaRPr lang="en-GB" dirty="0"/>
          </a:p>
        </p:txBody>
      </p:sp>
      <p:sp>
        <p:nvSpPr>
          <p:cNvPr id="3" name="Rezervirano mjesto sadržaja 2">
            <a:extLst>
              <a:ext uri="{FF2B5EF4-FFF2-40B4-BE49-F238E27FC236}">
                <a16:creationId xmlns:a16="http://schemas.microsoft.com/office/drawing/2014/main" id="{D3E33A82-9986-47FC-85B3-49D1A9E0BDAA}"/>
              </a:ext>
            </a:extLst>
          </p:cNvPr>
          <p:cNvSpPr>
            <a:spLocks noGrp="1"/>
          </p:cNvSpPr>
          <p:nvPr>
            <p:ph idx="1"/>
          </p:nvPr>
        </p:nvSpPr>
        <p:spPr/>
        <p:txBody>
          <a:bodyPr/>
          <a:lstStyle/>
          <a:p>
            <a:r>
              <a:rPr lang="hr-HR" dirty="0"/>
              <a:t>2. Istraživanje tržišta (45 minuta)</a:t>
            </a:r>
          </a:p>
          <a:p>
            <a:pPr marL="457200" indent="-457200">
              <a:buFontTx/>
              <a:buChar char="-"/>
            </a:pPr>
            <a:r>
              <a:rPr lang="hr-HR" dirty="0"/>
              <a:t>Rad u grupama</a:t>
            </a:r>
          </a:p>
          <a:p>
            <a:endParaRPr lang="en-GB" dirty="0"/>
          </a:p>
        </p:txBody>
      </p:sp>
      <p:pic>
        <p:nvPicPr>
          <p:cNvPr id="5" name="Slika 4">
            <a:extLst>
              <a:ext uri="{FF2B5EF4-FFF2-40B4-BE49-F238E27FC236}">
                <a16:creationId xmlns:a16="http://schemas.microsoft.com/office/drawing/2014/main" id="{49CEB844-C9EB-4656-8486-51CDE963D10E}"/>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A5B9685-64AA-4E3C-89EA-1BBB4BB51666}"/>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A0E64BF2-4174-46F4-AA60-69B12ADE35FD}"/>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7214107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8C28FE-ACCD-4239-BCBE-5F3AB4BE1F6F}"/>
              </a:ext>
            </a:extLst>
          </p:cNvPr>
          <p:cNvSpPr>
            <a:spLocks noGrp="1"/>
          </p:cNvSpPr>
          <p:nvPr>
            <p:ph type="title"/>
          </p:nvPr>
        </p:nvSpPr>
        <p:spPr/>
        <p:txBody>
          <a:bodyPr/>
          <a:lstStyle/>
          <a:p>
            <a:r>
              <a:rPr lang="hr-HR" dirty="0"/>
              <a:t>Program rada II. dijela </a:t>
            </a:r>
            <a:endParaRPr lang="en-GB" dirty="0"/>
          </a:p>
        </p:txBody>
      </p:sp>
      <p:sp>
        <p:nvSpPr>
          <p:cNvPr id="3" name="Rezervirano mjesto sadržaja 2">
            <a:extLst>
              <a:ext uri="{FF2B5EF4-FFF2-40B4-BE49-F238E27FC236}">
                <a16:creationId xmlns:a16="http://schemas.microsoft.com/office/drawing/2014/main" id="{D3E33A82-9986-47FC-85B3-49D1A9E0BDAA}"/>
              </a:ext>
            </a:extLst>
          </p:cNvPr>
          <p:cNvSpPr>
            <a:spLocks noGrp="1"/>
          </p:cNvSpPr>
          <p:nvPr>
            <p:ph idx="1"/>
          </p:nvPr>
        </p:nvSpPr>
        <p:spPr/>
        <p:txBody>
          <a:bodyPr/>
          <a:lstStyle/>
          <a:p>
            <a:r>
              <a:rPr lang="hr-HR" dirty="0"/>
              <a:t>3. Prezentacije grupnog rada - Istraživanje tržišta (45 minuta)</a:t>
            </a:r>
          </a:p>
          <a:p>
            <a:pPr marL="457200" indent="-457200">
              <a:buFontTx/>
              <a:buChar char="-"/>
            </a:pPr>
            <a:r>
              <a:rPr lang="hr-HR" dirty="0"/>
              <a:t>Svaka grupa nominira 1 izvjestitelja</a:t>
            </a:r>
          </a:p>
          <a:p>
            <a:endParaRPr lang="en-GB" dirty="0"/>
          </a:p>
        </p:txBody>
      </p:sp>
      <p:pic>
        <p:nvPicPr>
          <p:cNvPr id="5" name="Slika 4">
            <a:extLst>
              <a:ext uri="{FF2B5EF4-FFF2-40B4-BE49-F238E27FC236}">
                <a16:creationId xmlns:a16="http://schemas.microsoft.com/office/drawing/2014/main" id="{A95A3CE6-EBAC-47F2-A507-5822DC8F4405}"/>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188DBAE4-2BE8-4512-AF7B-F6366F259AEA}"/>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FBFFA621-4919-4C7C-8A8D-2D0896D3D316}"/>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14968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Zakonodavni</a:t>
            </a:r>
            <a:r>
              <a:rPr lang="en-US" dirty="0"/>
              <a:t> i </a:t>
            </a:r>
            <a:r>
              <a:rPr lang="en-US" dirty="0" err="1"/>
              <a:t>institucionalni</a:t>
            </a:r>
            <a:r>
              <a:rPr lang="en-US" dirty="0"/>
              <a:t> </a:t>
            </a:r>
            <a:r>
              <a:rPr lang="en-US" dirty="0" err="1"/>
              <a:t>okvir</a:t>
            </a:r>
            <a:r>
              <a:rPr lang="en-US" dirty="0"/>
              <a:t> // EU</a:t>
            </a:r>
            <a:endParaRPr lang="hr-HR" dirty="0"/>
          </a:p>
        </p:txBody>
      </p:sp>
      <p:sp>
        <p:nvSpPr>
          <p:cNvPr id="8" name="Content Placeholder 7"/>
          <p:cNvSpPr>
            <a:spLocks noGrp="1"/>
          </p:cNvSpPr>
          <p:nvPr>
            <p:ph idx="1"/>
          </p:nvPr>
        </p:nvSpPr>
        <p:spPr/>
        <p:txBody>
          <a:bodyPr>
            <a:noAutofit/>
          </a:bodyPr>
          <a:lstStyle/>
          <a:p>
            <a:pPr marL="285750" indent="-285750">
              <a:buFont typeface="Wingdings" pitchFamily="2" charset="2"/>
              <a:buChar char="v"/>
            </a:pPr>
            <a:r>
              <a:rPr lang="hr-HR" sz="1800" dirty="0"/>
              <a:t>Europski zeleni plan (2019.)</a:t>
            </a:r>
          </a:p>
          <a:p>
            <a:pPr marL="285750" indent="-285750">
              <a:buFont typeface="Wingdings" pitchFamily="2" charset="2"/>
              <a:buChar char="v"/>
            </a:pPr>
            <a:endParaRPr lang="hr-HR" sz="1800" dirty="0"/>
          </a:p>
          <a:p>
            <a:pPr marL="285750" indent="-285750">
              <a:buFont typeface="Wingdings" pitchFamily="2" charset="2"/>
              <a:buChar char="v"/>
            </a:pPr>
            <a:r>
              <a:rPr lang="hr-HR" sz="1800" dirty="0"/>
              <a:t>Akcijski plan za kružno gospodarstvo (2020.)</a:t>
            </a:r>
          </a:p>
          <a:p>
            <a:pPr marL="285750" indent="-285750">
              <a:buFont typeface="Wingdings" pitchFamily="2" charset="2"/>
              <a:buChar char="v"/>
            </a:pPr>
            <a:endParaRPr lang="hr-HR" sz="1800" dirty="0"/>
          </a:p>
          <a:p>
            <a:pPr marL="285750" indent="-285750">
              <a:buFont typeface="Wingdings" pitchFamily="2" charset="2"/>
              <a:buChar char="v"/>
            </a:pPr>
            <a:r>
              <a:rPr lang="hr-HR" sz="1800" dirty="0"/>
              <a:t>Direktiva (EU) 2019/1161 Europskog parlamenta i Vijeća od 20. lipnja 2019. o izmjeni Direktive 2009/33/EZ o promicanju čistih i energetski učinkovitih vozila u cestovnom prijevozu (SL L 188/116 12. 7. 2019.) – 14. svibnja 2021. donesen Zakon o promicanju čistih vozila u cestovnom prijevozu kao rezultat implementacije Direktive!</a:t>
            </a:r>
          </a:p>
        </p:txBody>
      </p:sp>
      <p:pic>
        <p:nvPicPr>
          <p:cNvPr id="5" name="Slika 4">
            <a:extLst>
              <a:ext uri="{FF2B5EF4-FFF2-40B4-BE49-F238E27FC236}">
                <a16:creationId xmlns:a16="http://schemas.microsoft.com/office/drawing/2014/main" id="{2C2E7A6B-A44A-4EFA-93C0-012AF3AD0EFB}"/>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432FD1D8-7A9F-411D-BA6D-D987996DB89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B1595D50-53E3-4A76-B631-57F8258C6C7D}"/>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2" name="Slika 1"/>
          <p:cNvPicPr>
            <a:picLocks noChangeAspect="1"/>
          </p:cNvPicPr>
          <p:nvPr/>
        </p:nvPicPr>
        <p:blipFill>
          <a:blip r:embed="rId5"/>
          <a:stretch>
            <a:fillRect/>
          </a:stretch>
        </p:blipFill>
        <p:spPr>
          <a:xfrm>
            <a:off x="4138088" y="4891344"/>
            <a:ext cx="4902045" cy="1419184"/>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8C28FE-ACCD-4239-BCBE-5F3AB4BE1F6F}"/>
              </a:ext>
            </a:extLst>
          </p:cNvPr>
          <p:cNvSpPr>
            <a:spLocks noGrp="1"/>
          </p:cNvSpPr>
          <p:nvPr>
            <p:ph type="title"/>
          </p:nvPr>
        </p:nvSpPr>
        <p:spPr/>
        <p:txBody>
          <a:bodyPr/>
          <a:lstStyle/>
          <a:p>
            <a:r>
              <a:rPr lang="hr-HR" dirty="0"/>
              <a:t>Program rada II. dijela </a:t>
            </a:r>
            <a:endParaRPr lang="en-GB" dirty="0"/>
          </a:p>
        </p:txBody>
      </p:sp>
      <p:sp>
        <p:nvSpPr>
          <p:cNvPr id="3" name="Rezervirano mjesto sadržaja 2">
            <a:extLst>
              <a:ext uri="{FF2B5EF4-FFF2-40B4-BE49-F238E27FC236}">
                <a16:creationId xmlns:a16="http://schemas.microsoft.com/office/drawing/2014/main" id="{D3E33A82-9986-47FC-85B3-49D1A9E0BDAA}"/>
              </a:ext>
            </a:extLst>
          </p:cNvPr>
          <p:cNvSpPr>
            <a:spLocks noGrp="1"/>
          </p:cNvSpPr>
          <p:nvPr>
            <p:ph idx="1"/>
          </p:nvPr>
        </p:nvSpPr>
        <p:spPr/>
        <p:txBody>
          <a:bodyPr/>
          <a:lstStyle/>
          <a:p>
            <a:r>
              <a:rPr lang="hr-HR" dirty="0"/>
              <a:t>4. Izrada primjera ugovornih odredbi za dvije prioritetne skupine - nabavne kategorije, te razrada praćenja ispunjenja ugovornih odredbi</a:t>
            </a:r>
          </a:p>
          <a:p>
            <a:endParaRPr lang="en-GB" dirty="0"/>
          </a:p>
        </p:txBody>
      </p:sp>
      <p:pic>
        <p:nvPicPr>
          <p:cNvPr id="4" name="Slika 3">
            <a:extLst>
              <a:ext uri="{FF2B5EF4-FFF2-40B4-BE49-F238E27FC236}">
                <a16:creationId xmlns:a16="http://schemas.microsoft.com/office/drawing/2014/main" id="{62F132E7-76A9-4616-A7EA-12A6DE093FE5}"/>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5" name="Slika 4">
            <a:extLst>
              <a:ext uri="{FF2B5EF4-FFF2-40B4-BE49-F238E27FC236}">
                <a16:creationId xmlns:a16="http://schemas.microsoft.com/office/drawing/2014/main" id="{D80D80F1-D4AF-46D2-A329-1AC778048A5B}"/>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6" name="Slika 5">
            <a:extLst>
              <a:ext uri="{FF2B5EF4-FFF2-40B4-BE49-F238E27FC236}">
                <a16:creationId xmlns:a16="http://schemas.microsoft.com/office/drawing/2014/main" id="{06BC74B8-FD8A-4220-B05D-90AB7457B878}"/>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40169236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Trošak životnog vijeka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fontScale="70000" lnSpcReduction="20000"/>
          </a:bodyPr>
          <a:lstStyle/>
          <a:p>
            <a:r>
              <a:rPr lang="hr-HR" b="1" dirty="0"/>
              <a:t>Članak 287.</a:t>
            </a:r>
          </a:p>
          <a:p>
            <a:r>
              <a:rPr lang="hr-HR" dirty="0"/>
              <a:t>Trošak životnog vijeka proizvoda, usluge ili radova obuhvaća sve ili dio sljedećih troškova:</a:t>
            </a:r>
          </a:p>
          <a:p>
            <a:r>
              <a:rPr lang="hr-HR" dirty="0"/>
              <a:t>1. troškove koje snosi javni naručitelj ili drugi korisnici kao što su:</a:t>
            </a:r>
          </a:p>
          <a:p>
            <a:r>
              <a:rPr lang="hr-HR" dirty="0"/>
              <a:t>a) troškovi nabave</a:t>
            </a:r>
          </a:p>
          <a:p>
            <a:r>
              <a:rPr lang="hr-HR" dirty="0"/>
              <a:t>b) troškovi uporabe, kao što je potrošnja energije i drugih resursa</a:t>
            </a:r>
          </a:p>
          <a:p>
            <a:r>
              <a:rPr lang="hr-HR" dirty="0"/>
              <a:t>c) troškovi održavanja</a:t>
            </a:r>
          </a:p>
          <a:p>
            <a:r>
              <a:rPr lang="hr-HR" dirty="0"/>
              <a:t>d) troškovi zbrinjavanja, kao što su troškovi prikupljanja i recikliranja</a:t>
            </a:r>
          </a:p>
          <a:p>
            <a:r>
              <a:rPr lang="hr-HR" dirty="0"/>
              <a:t>2. troškove utjecaja proizvoda, usluga ili radova tijekom njihova životnog vijeka na okoliš, ako se može odrediti i provjeriti njihova novčana vrijednost, a koji mogu uključivati troškove emisije stakleničkih plinova, emisije drugih zagađivača i druge troškove ublažavanja klimatskih promjena.</a:t>
            </a:r>
          </a:p>
          <a:p>
            <a:endParaRPr lang="en-GB" dirty="0"/>
          </a:p>
        </p:txBody>
      </p:sp>
      <p:pic>
        <p:nvPicPr>
          <p:cNvPr id="5" name="Slika 4">
            <a:extLst>
              <a:ext uri="{FF2B5EF4-FFF2-40B4-BE49-F238E27FC236}">
                <a16:creationId xmlns:a16="http://schemas.microsoft.com/office/drawing/2014/main" id="{53B71E2C-C884-420F-8941-B3E8B345A6B3}"/>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B6FE157-B891-4EF5-ADAA-7861A8E18851}"/>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91360451-2CB7-410B-B825-4155761DE71C}"/>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3956826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Trošak životnog vijeka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fontScale="55000" lnSpcReduction="20000"/>
          </a:bodyPr>
          <a:lstStyle/>
          <a:p>
            <a:r>
              <a:rPr lang="en-GB" b="1" dirty="0" err="1"/>
              <a:t>Članak</a:t>
            </a:r>
            <a:r>
              <a:rPr lang="en-GB" b="1" dirty="0"/>
              <a:t> 28</a:t>
            </a:r>
            <a:r>
              <a:rPr lang="hr-HR" b="1" dirty="0"/>
              <a:t>8</a:t>
            </a:r>
            <a:r>
              <a:rPr lang="en-GB" b="1" dirty="0"/>
              <a:t>.</a:t>
            </a:r>
          </a:p>
          <a:p>
            <a:r>
              <a:rPr lang="en-GB" dirty="0"/>
              <a:t>1</a:t>
            </a:r>
            <a:r>
              <a:rPr lang="hr-HR" dirty="0"/>
              <a:t>) Ako javni naručitelj koristi trošak životnog vijeka kao kriterij za odabir ponude, mora u dokumentaciji o nabavi navesti </a:t>
            </a:r>
            <a:r>
              <a:rPr lang="hr-HR" b="1" dirty="0"/>
              <a:t>podatke</a:t>
            </a:r>
            <a:r>
              <a:rPr lang="hr-HR" dirty="0"/>
              <a:t> koje treba dostaviti ponuditelj te </a:t>
            </a:r>
            <a:r>
              <a:rPr lang="hr-HR" b="1" dirty="0"/>
              <a:t>metodu</a:t>
            </a:r>
            <a:r>
              <a:rPr lang="hr-HR" dirty="0"/>
              <a:t> koju će koristiti za određivanje troškova životnog vijeka na temelju tih podataka</a:t>
            </a:r>
            <a:r>
              <a:rPr lang="en-GB" dirty="0"/>
              <a:t>.</a:t>
            </a:r>
          </a:p>
          <a:p>
            <a:r>
              <a:rPr lang="en-GB" dirty="0"/>
              <a:t>(2) </a:t>
            </a:r>
            <a:r>
              <a:rPr lang="hr-HR" dirty="0"/>
              <a:t>Metoda iz stavka 1. ovoga članka koja se koristi za ocjenu troškova iz članka 287. stavka 1. točke 2. ovoga Zakona mora kumulativno ispuniti sljedeće uvjete</a:t>
            </a:r>
            <a:r>
              <a:rPr lang="en-GB" dirty="0"/>
              <a:t>:</a:t>
            </a:r>
          </a:p>
          <a:p>
            <a:r>
              <a:rPr lang="en-GB" dirty="0"/>
              <a:t>1. </a:t>
            </a:r>
            <a:r>
              <a:rPr lang="hr-HR" dirty="0"/>
              <a:t>temeljiti se na objektivno provjerljivim i </a:t>
            </a:r>
            <a:r>
              <a:rPr lang="hr-HR" dirty="0" err="1"/>
              <a:t>nediskriminirajućim</a:t>
            </a:r>
            <a:r>
              <a:rPr lang="hr-HR" dirty="0"/>
              <a:t> kriterijima te posebice, ako nije utvrđena za višekratnu ili trajnu uporabu, ne smije neopravdano davati prednost ili stavljati u nepovoljniji položaj određene gospodarske subjekte</a:t>
            </a:r>
          </a:p>
          <a:p>
            <a:r>
              <a:rPr lang="en-GB" dirty="0"/>
              <a:t>2. </a:t>
            </a:r>
            <a:r>
              <a:rPr lang="hr-HR" dirty="0"/>
              <a:t>biti dostupna svim zainteresiranim stranama</a:t>
            </a:r>
          </a:p>
          <a:p>
            <a:r>
              <a:rPr lang="en-GB" dirty="0"/>
              <a:t>3. </a:t>
            </a:r>
            <a:r>
              <a:rPr lang="hr-HR" dirty="0"/>
              <a:t>tražene podatke mogu, uz razuman napor, dostaviti prosječno pažljivi gospodarski subjekti, uključujući gospodarske subjekte iz trećih zemalja koje su stranke Sporazuma o javnoj nabavi (GPA) ili drugih međunarodnih sporazuma koji obvezuju Europsku uniju</a:t>
            </a:r>
            <a:r>
              <a:rPr lang="en-GB" dirty="0"/>
              <a:t>.</a:t>
            </a:r>
            <a:endParaRPr lang="hr-HR" dirty="0"/>
          </a:p>
          <a:p>
            <a:r>
              <a:rPr lang="en-GB" dirty="0"/>
              <a:t>(3</a:t>
            </a:r>
            <a:r>
              <a:rPr lang="hr-HR" dirty="0"/>
              <a:t>) Javni naručitelj mora primijeniti zajedničku metodu za izračun troškova životnog vijeka ako je obvezna primjena takve metode propisana posebnim propisima.</a:t>
            </a:r>
          </a:p>
          <a:p>
            <a:endParaRPr lang="en-GB" dirty="0"/>
          </a:p>
        </p:txBody>
      </p:sp>
      <p:pic>
        <p:nvPicPr>
          <p:cNvPr id="5" name="Slika 4">
            <a:extLst>
              <a:ext uri="{FF2B5EF4-FFF2-40B4-BE49-F238E27FC236}">
                <a16:creationId xmlns:a16="http://schemas.microsoft.com/office/drawing/2014/main" id="{03C60A79-1645-4933-B66E-17E669DE93AF}"/>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0866D0DD-3969-4990-BCFC-D775AE23C827}"/>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1676DA65-654E-4DE4-8D0A-AA8740FDB68A}"/>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957558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effectLst>
                  <a:outerShdw blurRad="38100" dist="38100" dir="2700000" algn="tl">
                    <a:srgbClr val="000000">
                      <a:alpha val="43137"/>
                    </a:srgbClr>
                  </a:outerShdw>
                </a:effectLst>
              </a:rPr>
              <a:t>LCC kalkulatori</a:t>
            </a:r>
            <a:endParaRPr lang="en-GB" dirty="0">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a:bodyPr>
          <a:lstStyle/>
          <a:p>
            <a:r>
              <a:rPr lang="en-GB" dirty="0">
                <a:hlinkClick r:id="rId2"/>
              </a:rPr>
              <a:t>https://www.zelenanabava.hr/alati/lcc-metoda</a:t>
            </a:r>
            <a:endParaRPr lang="hr-HR" dirty="0"/>
          </a:p>
          <a:p>
            <a:endParaRPr lang="hr-HR" dirty="0"/>
          </a:p>
          <a:p>
            <a:endParaRPr lang="en-GB" dirty="0"/>
          </a:p>
        </p:txBody>
      </p:sp>
      <p:pic>
        <p:nvPicPr>
          <p:cNvPr id="5" name="Slika 4">
            <a:extLst>
              <a:ext uri="{FF2B5EF4-FFF2-40B4-BE49-F238E27FC236}">
                <a16:creationId xmlns:a16="http://schemas.microsoft.com/office/drawing/2014/main" id="{6D4EC1E5-DB99-4DD9-A6D7-02191727AC30}"/>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40764635-258F-434D-817E-84D36831EC4C}"/>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41A57FEF-701B-465B-AE0C-EF31D859A805}"/>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42167689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8031" y="526562"/>
            <a:ext cx="9534426" cy="995915"/>
          </a:xfrm>
        </p:spPr>
        <p:txBody>
          <a:bodyPr/>
          <a:lstStyle/>
          <a:p>
            <a:r>
              <a:rPr lang="hr-HR" dirty="0">
                <a:solidFill>
                  <a:schemeClr val="accent6">
                    <a:lumMod val="75000"/>
                  </a:schemeClr>
                </a:solidFill>
              </a:rPr>
              <a:t>LCC (troškovi životnog vijeka) i ENP</a:t>
            </a:r>
          </a:p>
        </p:txBody>
      </p:sp>
      <p:sp>
        <p:nvSpPr>
          <p:cNvPr id="8" name="Content Placeholder 7"/>
          <p:cNvSpPr>
            <a:spLocks noGrp="1"/>
          </p:cNvSpPr>
          <p:nvPr>
            <p:ph idx="1"/>
          </p:nvPr>
        </p:nvSpPr>
        <p:spPr>
          <a:xfrm>
            <a:off x="868031" y="1522477"/>
            <a:ext cx="9534426" cy="4455203"/>
          </a:xfrm>
        </p:spPr>
        <p:txBody>
          <a:bodyPr>
            <a:normAutofit/>
          </a:bodyPr>
          <a:lstStyle/>
          <a:p>
            <a:pPr marL="342900" indent="-342900">
              <a:buFont typeface="Wingdings" panose="05000000000000000000" pitchFamily="2" charset="2"/>
              <a:buChar char="q"/>
            </a:pPr>
            <a:r>
              <a:rPr lang="hr-HR" sz="2400" dirty="0">
                <a:solidFill>
                  <a:schemeClr val="tx1"/>
                </a:solidFill>
              </a:rPr>
              <a:t>Prednost: uzimanje u obzir kvantitativnih i kvalitativnih aspekata predmeta nabave vezanih ili nevezanih uz troškove npr.:</a:t>
            </a:r>
          </a:p>
          <a:p>
            <a:pPr marL="1257300" lvl="1" indent="-361950">
              <a:buFont typeface="Wingdings" panose="05000000000000000000" pitchFamily="2" charset="2"/>
              <a:buChar char="ü"/>
            </a:pPr>
            <a:r>
              <a:rPr lang="hr-HR" sz="2400" dirty="0"/>
              <a:t>Kvaliteta</a:t>
            </a:r>
          </a:p>
          <a:p>
            <a:pPr marL="1257300" lvl="1" indent="-361950">
              <a:buFont typeface="Wingdings" panose="05000000000000000000" pitchFamily="2" charset="2"/>
              <a:buChar char="ü"/>
            </a:pPr>
            <a:r>
              <a:rPr lang="hr-HR" sz="2400" dirty="0"/>
              <a:t>Rok isporuke</a:t>
            </a:r>
          </a:p>
          <a:p>
            <a:pPr marL="1257300" lvl="1" indent="-361950">
              <a:buFont typeface="Wingdings" panose="05000000000000000000" pitchFamily="2" charset="2"/>
              <a:buChar char="ü"/>
            </a:pPr>
            <a:r>
              <a:rPr lang="hr-HR" sz="2400" dirty="0" err="1"/>
              <a:t>Postprodajne</a:t>
            </a:r>
            <a:r>
              <a:rPr lang="hr-HR" sz="2400" dirty="0"/>
              <a:t> usluge</a:t>
            </a:r>
          </a:p>
          <a:p>
            <a:pPr marL="1257300" lvl="1" indent="-361950">
              <a:buFont typeface="Wingdings" panose="05000000000000000000" pitchFamily="2" charset="2"/>
              <a:buChar char="ü"/>
            </a:pPr>
            <a:r>
              <a:rPr lang="hr-HR" sz="2400" dirty="0"/>
              <a:t>Zbrinjavanje otpada</a:t>
            </a:r>
          </a:p>
          <a:p>
            <a:pPr marL="342900" indent="-342900">
              <a:buFont typeface="Wingdings" panose="05000000000000000000" pitchFamily="2" charset="2"/>
              <a:buChar char="q"/>
            </a:pPr>
            <a:r>
              <a:rPr lang="hr-HR" sz="2400" dirty="0">
                <a:solidFill>
                  <a:schemeClr val="tx1"/>
                </a:solidFill>
              </a:rPr>
              <a:t>Predstavlja optimalnu kombinaciju različitih kriterija i daje najbolju vrijednost za novac</a:t>
            </a:r>
          </a:p>
          <a:p>
            <a:pPr marL="342900" indent="-342900">
              <a:buFont typeface="Wingdings" panose="05000000000000000000" pitchFamily="2" charset="2"/>
              <a:buChar char="q"/>
            </a:pPr>
            <a:r>
              <a:rPr lang="hr-HR" sz="2400" dirty="0">
                <a:solidFill>
                  <a:schemeClr val="tx1"/>
                </a:solidFill>
              </a:rPr>
              <a:t>Cilj: odabrati najbolju vrijednost za novac (ili više novca…)</a:t>
            </a:r>
          </a:p>
        </p:txBody>
      </p:sp>
      <p:pic>
        <p:nvPicPr>
          <p:cNvPr id="5" name="Slika 4">
            <a:extLst>
              <a:ext uri="{FF2B5EF4-FFF2-40B4-BE49-F238E27FC236}">
                <a16:creationId xmlns:a16="http://schemas.microsoft.com/office/drawing/2014/main" id="{24ACF584-6B24-44EB-821C-6E57BAB5FB17}"/>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EAF95330-2403-4F7A-8013-8A03D3287DCA}"/>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1A6CF10F-A8F3-4871-9D66-9379AE889E0F}"/>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1017783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Slika 26">
            <a:extLst>
              <a:ext uri="{FF2B5EF4-FFF2-40B4-BE49-F238E27FC236}">
                <a16:creationId xmlns:a16="http://schemas.microsoft.com/office/drawing/2014/main" id="{06BF0409-E7E3-44E9-9E9E-A94A4B88A87B}"/>
              </a:ext>
            </a:extLst>
          </p:cNvPr>
          <p:cNvPicPr>
            <a:picLocks noChangeAspect="1"/>
          </p:cNvPicPr>
          <p:nvPr/>
        </p:nvPicPr>
        <p:blipFill>
          <a:blip r:embed="rId2"/>
          <a:stretch>
            <a:fillRect/>
          </a:stretch>
        </p:blipFill>
        <p:spPr>
          <a:xfrm>
            <a:off x="522802" y="5849899"/>
            <a:ext cx="2395936" cy="463336"/>
          </a:xfrm>
          <a:prstGeom prst="rect">
            <a:avLst/>
          </a:prstGeom>
        </p:spPr>
      </p:pic>
      <p:grpSp>
        <p:nvGrpSpPr>
          <p:cNvPr id="6" name="Grupa 5">
            <a:extLst>
              <a:ext uri="{FF2B5EF4-FFF2-40B4-BE49-F238E27FC236}">
                <a16:creationId xmlns:a16="http://schemas.microsoft.com/office/drawing/2014/main" id="{AD4B52F2-5BCB-4FA4-AAC2-3C18FE3DE54B}"/>
              </a:ext>
            </a:extLst>
          </p:cNvPr>
          <p:cNvGrpSpPr/>
          <p:nvPr/>
        </p:nvGrpSpPr>
        <p:grpSpPr>
          <a:xfrm>
            <a:off x="648811" y="943499"/>
            <a:ext cx="4168512" cy="2294651"/>
            <a:chOff x="6505" y="1117211"/>
            <a:chExt cx="2402119" cy="1921695"/>
          </a:xfrm>
        </p:grpSpPr>
        <p:sp>
          <p:nvSpPr>
            <p:cNvPr id="9" name="Pravokutnik: zaobljeni kutovi 8">
              <a:extLst>
                <a:ext uri="{FF2B5EF4-FFF2-40B4-BE49-F238E27FC236}">
                  <a16:creationId xmlns:a16="http://schemas.microsoft.com/office/drawing/2014/main" id="{E16130A5-6A62-4A3D-823B-D32A16FB5E0F}"/>
                </a:ext>
              </a:extLst>
            </p:cNvPr>
            <p:cNvSpPr/>
            <p:nvPr/>
          </p:nvSpPr>
          <p:spPr>
            <a:xfrm>
              <a:off x="6505" y="1117211"/>
              <a:ext cx="2402119" cy="19216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ravokutnik: zaobljeni kutovi 4">
              <a:extLst>
                <a:ext uri="{FF2B5EF4-FFF2-40B4-BE49-F238E27FC236}">
                  <a16:creationId xmlns:a16="http://schemas.microsoft.com/office/drawing/2014/main" id="{1EFC2BC8-4092-495B-9826-45BC9ED83493}"/>
                </a:ext>
              </a:extLst>
            </p:cNvPr>
            <p:cNvSpPr txBox="1"/>
            <p:nvPr/>
          </p:nvSpPr>
          <p:spPr>
            <a:xfrm>
              <a:off x="62790" y="1173496"/>
              <a:ext cx="2289549" cy="1809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Troškovi koje snosi javni naručitelj ili drugi korisnici kao što su: </a:t>
              </a: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troškovi nabave, </a:t>
              </a: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troškovi uporabe (potrošnja energije i drugih resursa), </a:t>
              </a: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troškovi održavanja, </a:t>
              </a: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troškovi zbrinjavanja (troškovi prikupljanja i recikliranja)</a:t>
              </a:r>
            </a:p>
          </p:txBody>
        </p:sp>
      </p:grpSp>
      <p:grpSp>
        <p:nvGrpSpPr>
          <p:cNvPr id="14" name="Grupa 13">
            <a:extLst>
              <a:ext uri="{FF2B5EF4-FFF2-40B4-BE49-F238E27FC236}">
                <a16:creationId xmlns:a16="http://schemas.microsoft.com/office/drawing/2014/main" id="{E4F07303-4F51-4846-BC96-6D76AF4893CC}"/>
              </a:ext>
            </a:extLst>
          </p:cNvPr>
          <p:cNvGrpSpPr/>
          <p:nvPr/>
        </p:nvGrpSpPr>
        <p:grpSpPr>
          <a:xfrm>
            <a:off x="6887361" y="947528"/>
            <a:ext cx="4404221" cy="2399468"/>
            <a:chOff x="5602611" y="1117211"/>
            <a:chExt cx="2402119" cy="1921695"/>
          </a:xfrm>
        </p:grpSpPr>
        <p:sp>
          <p:nvSpPr>
            <p:cNvPr id="15" name="Pravokutnik: zaobljeni kutovi 14">
              <a:extLst>
                <a:ext uri="{FF2B5EF4-FFF2-40B4-BE49-F238E27FC236}">
                  <a16:creationId xmlns:a16="http://schemas.microsoft.com/office/drawing/2014/main" id="{F1D73BEE-5532-428E-9EA3-FEBE01D59865}"/>
                </a:ext>
              </a:extLst>
            </p:cNvPr>
            <p:cNvSpPr/>
            <p:nvPr/>
          </p:nvSpPr>
          <p:spPr>
            <a:xfrm>
              <a:off x="5602611" y="1117211"/>
              <a:ext cx="2402119" cy="19216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ravokutnik: zaobljeni kutovi 4">
              <a:extLst>
                <a:ext uri="{FF2B5EF4-FFF2-40B4-BE49-F238E27FC236}">
                  <a16:creationId xmlns:a16="http://schemas.microsoft.com/office/drawing/2014/main" id="{9174224F-B5B2-4F6F-9A1C-F1834AE69DAC}"/>
                </a:ext>
              </a:extLst>
            </p:cNvPr>
            <p:cNvSpPr txBox="1"/>
            <p:nvPr/>
          </p:nvSpPr>
          <p:spPr>
            <a:xfrm>
              <a:off x="5658896" y="1173496"/>
              <a:ext cx="2289549" cy="1809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Troškovi utjecaja proizvoda, usluga ili radova tijekom njihova životnog vijeka na okoliš, ako se može odrediti i provjeriti njihova novčana vrijednost, a koji mogu uključivati</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troškove emisije stakleničkih plinova,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emisije drugih zagađivača</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533400" rtl="0" eaLnBrk="1" fontAlgn="auto" latinLnBrk="0" hangingPunct="1">
                <a:lnSpc>
                  <a:spcPct val="90000"/>
                </a:lnSpc>
                <a:spcBef>
                  <a:spcPct val="0"/>
                </a:spcBef>
                <a:spcAft>
                  <a:spcPct val="35000"/>
                </a:spcAft>
                <a:buClrTx/>
                <a:buSzTx/>
                <a:buFont typeface="Wingdings" panose="05000000000000000000" pitchFamily="2" charset="2"/>
                <a:buChar char="q"/>
                <a:tabLst/>
                <a:defRPr/>
              </a:pPr>
              <a:r>
                <a:rPr kumimoji="0" lang="hr-HR" sz="1600" b="0" i="0" u="none" strike="noStrike" kern="1200" cap="none" spc="0" normalizeH="0" baseline="0" noProof="0" dirty="0">
                  <a:ln>
                    <a:noFill/>
                  </a:ln>
                  <a:solidFill>
                    <a:prstClr val="white"/>
                  </a:solidFill>
                  <a:effectLst/>
                  <a:uLnTx/>
                  <a:uFillTx/>
                  <a:latin typeface="Calibri" panose="020F0502020204030204"/>
                  <a:ea typeface="+mn-ea"/>
                  <a:cs typeface="+mn-cs"/>
                </a:rPr>
                <a:t>druge troškove ublažavanja klimatskih promjena</a:t>
              </a:r>
            </a:p>
          </p:txBody>
        </p:sp>
      </p:grpSp>
      <p:sp>
        <p:nvSpPr>
          <p:cNvPr id="17" name="Strelica: ulijevo 16">
            <a:extLst>
              <a:ext uri="{FF2B5EF4-FFF2-40B4-BE49-F238E27FC236}">
                <a16:creationId xmlns:a16="http://schemas.microsoft.com/office/drawing/2014/main" id="{B5CEDF75-7F69-4631-AA3A-EEEB93DEF02B}"/>
              </a:ext>
            </a:extLst>
          </p:cNvPr>
          <p:cNvSpPr/>
          <p:nvPr/>
        </p:nvSpPr>
        <p:spPr>
          <a:xfrm rot="12884236">
            <a:off x="4632762" y="2501045"/>
            <a:ext cx="665659" cy="72063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Strelica: ulijevo 17">
            <a:extLst>
              <a:ext uri="{FF2B5EF4-FFF2-40B4-BE49-F238E27FC236}">
                <a16:creationId xmlns:a16="http://schemas.microsoft.com/office/drawing/2014/main" id="{B7983E96-814D-4E60-A6A0-E23854980426}"/>
              </a:ext>
            </a:extLst>
          </p:cNvPr>
          <p:cNvSpPr/>
          <p:nvPr/>
        </p:nvSpPr>
        <p:spPr>
          <a:xfrm rot="19515764">
            <a:off x="6061957" y="2416311"/>
            <a:ext cx="839322" cy="72063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upa 18">
            <a:extLst>
              <a:ext uri="{FF2B5EF4-FFF2-40B4-BE49-F238E27FC236}">
                <a16:creationId xmlns:a16="http://schemas.microsoft.com/office/drawing/2014/main" id="{D175215B-DB97-4B94-A562-6DC501158DF6}"/>
              </a:ext>
            </a:extLst>
          </p:cNvPr>
          <p:cNvGrpSpPr/>
          <p:nvPr/>
        </p:nvGrpSpPr>
        <p:grpSpPr>
          <a:xfrm>
            <a:off x="5004805" y="2907394"/>
            <a:ext cx="1378411" cy="1318915"/>
            <a:chOff x="3316412" y="3358759"/>
            <a:chExt cx="1378411" cy="1318915"/>
          </a:xfrm>
        </p:grpSpPr>
        <p:sp>
          <p:nvSpPr>
            <p:cNvPr id="20" name="Elipsa 19">
              <a:extLst>
                <a:ext uri="{FF2B5EF4-FFF2-40B4-BE49-F238E27FC236}">
                  <a16:creationId xmlns:a16="http://schemas.microsoft.com/office/drawing/2014/main" id="{D3AFC154-3FA5-4D88-8CB0-A60DD68BAC4C}"/>
                </a:ext>
              </a:extLst>
            </p:cNvPr>
            <p:cNvSpPr/>
            <p:nvPr/>
          </p:nvSpPr>
          <p:spPr>
            <a:xfrm>
              <a:off x="3316412" y="3358759"/>
              <a:ext cx="1378411" cy="13189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ipsa 4">
              <a:extLst>
                <a:ext uri="{FF2B5EF4-FFF2-40B4-BE49-F238E27FC236}">
                  <a16:creationId xmlns:a16="http://schemas.microsoft.com/office/drawing/2014/main" id="{E89BF9B8-E0F0-451C-9D61-796AEBA7BDBE}"/>
                </a:ext>
              </a:extLst>
            </p:cNvPr>
            <p:cNvSpPr txBox="1"/>
            <p:nvPr/>
          </p:nvSpPr>
          <p:spPr>
            <a:xfrm>
              <a:off x="3518276" y="3551910"/>
              <a:ext cx="974683" cy="9326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Calibri" panose="020F0502020204030204"/>
                  <a:ea typeface="+mn-ea"/>
                  <a:cs typeface="+mn-cs"/>
                </a:rPr>
                <a:t>Trošak životnog vijeka</a:t>
              </a:r>
            </a:p>
          </p:txBody>
        </p:sp>
      </p:grpSp>
      <p:pic>
        <p:nvPicPr>
          <p:cNvPr id="22" name="Picture 7">
            <a:extLst>
              <a:ext uri="{FF2B5EF4-FFF2-40B4-BE49-F238E27FC236}">
                <a16:creationId xmlns:a16="http://schemas.microsoft.com/office/drawing/2014/main" id="{49147610-7F4B-4200-BA08-7E580FCBD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026" y="4223017"/>
            <a:ext cx="6425967" cy="2399468"/>
          </a:xfrm>
          <a:prstGeom prst="rect">
            <a:avLst/>
          </a:prstGeom>
        </p:spPr>
      </p:pic>
      <p:sp>
        <p:nvSpPr>
          <p:cNvPr id="23" name="Title 6">
            <a:extLst>
              <a:ext uri="{FF2B5EF4-FFF2-40B4-BE49-F238E27FC236}">
                <a16:creationId xmlns:a16="http://schemas.microsoft.com/office/drawing/2014/main" id="{F1FAFD84-ECAC-4407-8969-3552CDEB9209}"/>
              </a:ext>
            </a:extLst>
          </p:cNvPr>
          <p:cNvSpPr>
            <a:spLocks noGrp="1"/>
          </p:cNvSpPr>
          <p:nvPr>
            <p:ph type="title"/>
          </p:nvPr>
        </p:nvSpPr>
        <p:spPr>
          <a:xfrm>
            <a:off x="566027" y="193410"/>
            <a:ext cx="9534426" cy="995915"/>
          </a:xfrm>
        </p:spPr>
        <p:txBody>
          <a:bodyPr/>
          <a:lstStyle/>
          <a:p>
            <a:r>
              <a:rPr lang="hr-HR" dirty="0">
                <a:solidFill>
                  <a:schemeClr val="accent6">
                    <a:lumMod val="75000"/>
                  </a:schemeClr>
                </a:solidFill>
              </a:rPr>
              <a:t>LCC (troškovi životnog vijeka) i ENP</a:t>
            </a:r>
          </a:p>
        </p:txBody>
      </p:sp>
      <p:pic>
        <p:nvPicPr>
          <p:cNvPr id="25" name="Slika 24">
            <a:extLst>
              <a:ext uri="{FF2B5EF4-FFF2-40B4-BE49-F238E27FC236}">
                <a16:creationId xmlns:a16="http://schemas.microsoft.com/office/drawing/2014/main" id="{342A5C74-69D2-43ED-9923-DABC9724FB43}"/>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26" name="Slika 25">
            <a:extLst>
              <a:ext uri="{FF2B5EF4-FFF2-40B4-BE49-F238E27FC236}">
                <a16:creationId xmlns:a16="http://schemas.microsoft.com/office/drawing/2014/main" id="{732154DE-D18E-4E89-BF68-05656A040153}"/>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34493197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ADCA718A-E776-45EF-93CF-56A41B50F6FF}"/>
              </a:ext>
            </a:extLst>
          </p:cNvPr>
          <p:cNvPicPr>
            <a:picLocks noChangeAspect="1"/>
          </p:cNvPicPr>
          <p:nvPr/>
        </p:nvPicPr>
        <p:blipFill>
          <a:blip r:embed="rId2"/>
          <a:stretch>
            <a:fillRect/>
          </a:stretch>
        </p:blipFill>
        <p:spPr>
          <a:xfrm>
            <a:off x="9736912" y="5694483"/>
            <a:ext cx="2255716" cy="865707"/>
          </a:xfrm>
          <a:prstGeom prst="rect">
            <a:avLst/>
          </a:prstGeom>
        </p:spPr>
      </p:pic>
      <p:sp>
        <p:nvSpPr>
          <p:cNvPr id="7" name="Title 6"/>
          <p:cNvSpPr>
            <a:spLocks noGrp="1"/>
          </p:cNvSpPr>
          <p:nvPr>
            <p:ph type="title"/>
          </p:nvPr>
        </p:nvSpPr>
        <p:spPr>
          <a:xfrm>
            <a:off x="868031" y="526562"/>
            <a:ext cx="9534426" cy="995915"/>
          </a:xfrm>
        </p:spPr>
        <p:txBody>
          <a:bodyPr/>
          <a:lstStyle/>
          <a:p>
            <a:r>
              <a:rPr lang="hr-HR" dirty="0">
                <a:solidFill>
                  <a:schemeClr val="accent6">
                    <a:lumMod val="75000"/>
                  </a:schemeClr>
                </a:solidFill>
              </a:rPr>
              <a:t>LCC (troškovi životnog vijeka) i ENP</a:t>
            </a:r>
          </a:p>
        </p:txBody>
      </p:sp>
      <p:sp>
        <p:nvSpPr>
          <p:cNvPr id="8" name="Content Placeholder 7"/>
          <p:cNvSpPr>
            <a:spLocks noGrp="1"/>
          </p:cNvSpPr>
          <p:nvPr>
            <p:ph idx="1"/>
          </p:nvPr>
        </p:nvSpPr>
        <p:spPr>
          <a:xfrm>
            <a:off x="868031" y="1522477"/>
            <a:ext cx="10455938" cy="4808961"/>
          </a:xfrm>
        </p:spPr>
        <p:txBody>
          <a:bodyPr>
            <a:normAutofit lnSpcReduction="10000"/>
          </a:bodyPr>
          <a:lstStyle/>
          <a:p>
            <a:r>
              <a:rPr lang="hr-HR" sz="2400" dirty="0">
                <a:solidFill>
                  <a:schemeClr val="tx1"/>
                </a:solidFill>
              </a:rPr>
              <a:t>LCC se može koristiti u različitim fazama javne nabava:</a:t>
            </a:r>
          </a:p>
          <a:p>
            <a:pPr marL="800100" lvl="1" indent="-342900">
              <a:buFont typeface="Wingdings" panose="05000000000000000000" pitchFamily="2" charset="2"/>
              <a:buChar char="q"/>
            </a:pPr>
            <a:r>
              <a:rPr lang="hr-HR" sz="2400" dirty="0"/>
              <a:t>Analizi potreba – procjena ukupnog troška</a:t>
            </a:r>
          </a:p>
          <a:p>
            <a:pPr marL="800100" lvl="1" indent="-342900">
              <a:buFont typeface="Wingdings" panose="05000000000000000000" pitchFamily="2" charset="2"/>
              <a:buChar char="q"/>
            </a:pPr>
            <a:r>
              <a:rPr lang="hr-HR" sz="2400" dirty="0"/>
              <a:t>Procesu usporedbi ponuda – određivanje ekonomski najpovoljnije ponude</a:t>
            </a:r>
          </a:p>
          <a:p>
            <a:pPr marL="342900" indent="-342900">
              <a:buFont typeface="Wingdings" panose="05000000000000000000" pitchFamily="2" charset="2"/>
              <a:buChar char="q"/>
            </a:pPr>
            <a:r>
              <a:rPr lang="hr-HR" sz="2400" dirty="0">
                <a:solidFill>
                  <a:schemeClr val="tx1"/>
                </a:solidFill>
              </a:rPr>
              <a:t>Kupnja „zelenije” ponude ukoliko je ekonomski opravdano (Ekonomski najpovoljnija ponuda utvrđuje se na </a:t>
            </a:r>
            <a:r>
              <a:rPr lang="hr-HR" sz="2400" b="1" dirty="0">
                <a:solidFill>
                  <a:schemeClr val="tx1"/>
                </a:solidFill>
              </a:rPr>
              <a:t>temelju cijene ili troška</a:t>
            </a:r>
            <a:r>
              <a:rPr lang="hr-HR" sz="2400" dirty="0">
                <a:solidFill>
                  <a:schemeClr val="tx1"/>
                </a:solidFill>
              </a:rPr>
              <a:t>, primjenom pristupa isplativosti, kao što je trošak životnog vijeka, te može uključivati </a:t>
            </a:r>
            <a:r>
              <a:rPr lang="hr-HR" sz="2400" b="1" dirty="0">
                <a:solidFill>
                  <a:schemeClr val="tx1"/>
                </a:solidFill>
              </a:rPr>
              <a:t>najbolji omjer između cijene i kvalitete</a:t>
            </a:r>
            <a:r>
              <a:rPr lang="hr-HR" sz="2400" dirty="0">
                <a:solidFill>
                  <a:schemeClr val="tx1"/>
                </a:solidFill>
              </a:rPr>
              <a:t>, koji se ocjenjuje na temelju kriterija, uključujući kvalitativne, okolišne ili društvene značajke, povezanih s predmetom nabave, ZJN 2016, čl. 284. st. 2.):</a:t>
            </a:r>
          </a:p>
          <a:p>
            <a:pPr marL="800100" lvl="1" indent="-342900">
              <a:buFont typeface="Wingdings" panose="05000000000000000000" pitchFamily="2" charset="2"/>
              <a:buChar char="q"/>
            </a:pPr>
            <a:r>
              <a:rPr lang="hr-HR" sz="2400" dirty="0">
                <a:cs typeface="Arial" panose="020B0604020202020204" pitchFamily="34" charset="0"/>
              </a:rPr>
              <a:t>Povećanje iskoristivosti predmeta koji se nabavlja</a:t>
            </a:r>
          </a:p>
          <a:p>
            <a:pPr marL="800100" lvl="1" indent="-342900">
              <a:buFont typeface="Wingdings" panose="05000000000000000000" pitchFamily="2" charset="2"/>
              <a:buChar char="q"/>
            </a:pPr>
            <a:r>
              <a:rPr lang="hr-HR" sz="2400" dirty="0">
                <a:cs typeface="Arial" panose="020B0604020202020204" pitchFamily="34" charset="0"/>
              </a:rPr>
              <a:t>Povećanje kvalitete predmeta za jednaku novčanu transakciju</a:t>
            </a:r>
          </a:p>
          <a:p>
            <a:pPr marL="800100" lvl="1" indent="-342900">
              <a:buFont typeface="Wingdings" panose="05000000000000000000" pitchFamily="2" charset="2"/>
              <a:buChar char="q"/>
            </a:pPr>
            <a:r>
              <a:rPr lang="hr-HR" sz="2400" dirty="0">
                <a:cs typeface="Arial" panose="020B0604020202020204" pitchFamily="34" charset="0"/>
              </a:rPr>
              <a:t>Smanjenje troškova uz zadržavanje jednake količine</a:t>
            </a:r>
          </a:p>
          <a:p>
            <a:pPr marL="800100" lvl="1" indent="-342900">
              <a:buFont typeface="Wingdings" panose="05000000000000000000" pitchFamily="2" charset="2"/>
              <a:buChar char="q"/>
            </a:pPr>
            <a:r>
              <a:rPr lang="hr-HR" sz="2400" dirty="0">
                <a:cs typeface="Arial" panose="020B0604020202020204" pitchFamily="34" charset="0"/>
              </a:rPr>
              <a:t>Smanjenje potrebe za predmetom iskorištavanjem pune funkcionalnosti</a:t>
            </a:r>
          </a:p>
          <a:p>
            <a:pPr marL="800100" lvl="1" indent="-342900">
              <a:buFont typeface="Wingdings" panose="05000000000000000000" pitchFamily="2" charset="2"/>
              <a:buChar char="q"/>
            </a:pPr>
            <a:r>
              <a:rPr lang="hr-HR" sz="2400" dirty="0">
                <a:cs typeface="Arial" panose="020B0604020202020204" pitchFamily="34" charset="0"/>
              </a:rPr>
              <a:t>Inovativna rješenja</a:t>
            </a:r>
          </a:p>
          <a:p>
            <a:pPr lvl="0"/>
            <a:endParaRPr lang="hr-HR" sz="1400" dirty="0">
              <a:latin typeface="Arial" panose="020B0604020202020204" pitchFamily="34" charset="0"/>
              <a:cs typeface="Arial" panose="020B0604020202020204" pitchFamily="34" charset="0"/>
            </a:endParaRPr>
          </a:p>
          <a:p>
            <a:pPr lvl="2"/>
            <a:endParaRPr lang="hr-HR" dirty="0"/>
          </a:p>
        </p:txBody>
      </p:sp>
      <p:pic>
        <p:nvPicPr>
          <p:cNvPr id="6" name="Slika 5">
            <a:extLst>
              <a:ext uri="{FF2B5EF4-FFF2-40B4-BE49-F238E27FC236}">
                <a16:creationId xmlns:a16="http://schemas.microsoft.com/office/drawing/2014/main" id="{777E88B9-95E2-4990-8310-2760872EC1B4}"/>
              </a:ext>
            </a:extLst>
          </p:cNvPr>
          <p:cNvPicPr>
            <a:picLocks noChangeAspect="1"/>
          </p:cNvPicPr>
          <p:nvPr/>
        </p:nvPicPr>
        <p:blipFill>
          <a:blip r:embed="rId3"/>
          <a:stretch>
            <a:fillRect/>
          </a:stretch>
        </p:blipFill>
        <p:spPr>
          <a:xfrm>
            <a:off x="9481441" y="5661635"/>
            <a:ext cx="2353803" cy="1119771"/>
          </a:xfrm>
          <a:prstGeom prst="rect">
            <a:avLst/>
          </a:prstGeom>
        </p:spPr>
      </p:pic>
    </p:spTree>
    <p:extLst>
      <p:ext uri="{BB962C8B-B14F-4D97-AF65-F5344CB8AC3E}">
        <p14:creationId xmlns:p14="http://schemas.microsoft.com/office/powerpoint/2010/main" val="97707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444"/>
            <a:ext cx="9534426" cy="995915"/>
          </a:xfrm>
        </p:spPr>
        <p:txBody>
          <a:bodyPr/>
          <a:lstStyle/>
          <a:p>
            <a:r>
              <a:rPr lang="hr-HR" dirty="0">
                <a:solidFill>
                  <a:schemeClr val="accent6">
                    <a:lumMod val="75000"/>
                  </a:schemeClr>
                </a:solidFill>
              </a:rPr>
              <a:t>Modeli za odabir ENP s kvalitetom</a:t>
            </a:r>
          </a:p>
        </p:txBody>
      </p:sp>
      <p:sp>
        <p:nvSpPr>
          <p:cNvPr id="4" name="Text Placeholder 2"/>
          <p:cNvSpPr txBox="1">
            <a:spLocks/>
          </p:cNvSpPr>
          <p:nvPr/>
        </p:nvSpPr>
        <p:spPr>
          <a:xfrm>
            <a:off x="683566" y="1380231"/>
            <a:ext cx="3816425" cy="6397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Font typeface="Wingdings 3" charset="2"/>
              <a:buNone/>
              <a:tabLst/>
              <a:defRPr/>
            </a:pPr>
            <a:r>
              <a:rPr kumimoji="0" lang="hr-HR" sz="1800" b="1" i="0" u="none" strike="noStrike" kern="1200" cap="none" spc="0" normalizeH="0" baseline="0" noProof="0" dirty="0">
                <a:ln>
                  <a:noFill/>
                </a:ln>
                <a:solidFill>
                  <a:prstClr val="black"/>
                </a:solidFill>
                <a:effectLst/>
                <a:uLnTx/>
                <a:uFillTx/>
                <a:latin typeface="Calibri" panose="020F0502020204030204"/>
                <a:ea typeface="+mn-ea"/>
                <a:cs typeface="+mn-cs"/>
              </a:rPr>
              <a:t>Apsolutni model</a:t>
            </a:r>
            <a:endParaRPr kumimoji="0" lang="fr-B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3"/>
          <p:cNvSpPr txBox="1">
            <a:spLocks/>
          </p:cNvSpPr>
          <p:nvPr/>
        </p:nvSpPr>
        <p:spPr>
          <a:xfrm>
            <a:off x="457199" y="1988272"/>
            <a:ext cx="4042792" cy="430758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K1: Svakoj ponudi dodjeljuje se određeni broj bodova na temelju </a:t>
            </a:r>
            <a:r>
              <a:rPr kumimoji="0" lang="hr-HR" sz="2000" b="0" i="0" u="none" strike="noStrike" kern="1200" cap="none" spc="0" normalizeH="0" baseline="0" noProof="0" dirty="0" err="1">
                <a:ln>
                  <a:noFill/>
                </a:ln>
                <a:solidFill>
                  <a:prstClr val="black"/>
                </a:solidFill>
                <a:effectLst/>
                <a:uLnTx/>
                <a:uFillTx/>
                <a:latin typeface="Calibri" panose="020F0502020204030204"/>
                <a:ea typeface="+mn-ea"/>
                <a:cs typeface="+mn-cs"/>
              </a:rPr>
              <a:t>necjenovnih</a:t>
            </a: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 kriterija</a:t>
            </a:r>
          </a:p>
          <a:p>
            <a:pPr marL="342900" marR="0" lvl="0" indent="-342900"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K2:  Bodovi iz prvog koraka se pretvaraju u novčane vrijednosti i dodaju ili oduzimaju od ponuđene cijene i dobiva se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“kvalitativno usklađena cijena.”</a:t>
            </a:r>
          </a:p>
          <a:p>
            <a:pPr marL="342900" marR="0" lvl="0" indent="-342900"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K3: Odabire se ponuda s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najnižom “kvalitativno usklađenom cijenom”.</a:t>
            </a:r>
          </a:p>
          <a:p>
            <a:pPr marL="342900" marR="0" lvl="0" indent="-342900" algn="l"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endParaRPr kumimoji="0" lang="fr-BE"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Text Placeholder 4"/>
          <p:cNvSpPr txBox="1">
            <a:spLocks/>
          </p:cNvSpPr>
          <p:nvPr/>
        </p:nvSpPr>
        <p:spPr>
          <a:xfrm>
            <a:off x="4975668" y="1380231"/>
            <a:ext cx="3751139" cy="6397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Font typeface="Wingdings 3" charset="2"/>
              <a:buNone/>
              <a:tabLst/>
              <a:defRPr/>
            </a:pPr>
            <a:r>
              <a:rPr kumimoji="0" lang="hr-HR" sz="1800" b="1" i="0" u="none" strike="noStrike" kern="1200" cap="none" spc="0" normalizeH="0" baseline="0" noProof="0" dirty="0">
                <a:ln>
                  <a:noFill/>
                </a:ln>
                <a:solidFill>
                  <a:prstClr val="black"/>
                </a:solidFill>
                <a:effectLst/>
                <a:uLnTx/>
                <a:uFillTx/>
                <a:latin typeface="Calibri" panose="020F0502020204030204"/>
                <a:ea typeface="+mn-ea"/>
                <a:cs typeface="+mn-cs"/>
              </a:rPr>
              <a:t>Relativni model</a:t>
            </a:r>
            <a:endParaRPr kumimoji="0" lang="fr-B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5"/>
          <p:cNvSpPr txBox="1">
            <a:spLocks/>
          </p:cNvSpPr>
          <p:nvPr/>
        </p:nvSpPr>
        <p:spPr>
          <a:xfrm>
            <a:off x="4935661" y="1988272"/>
            <a:ext cx="3751139" cy="430758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K1: Određuje se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relativna važnost kriterija</a:t>
            </a: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 i pretvara se u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maksimalni raspon bodova</a:t>
            </a: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K2: Na temelju definiranog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pravila za dodjelu bodova </a:t>
            </a: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(formule) pridružuju se bodovi ponudama po kriterijima.</a:t>
            </a:r>
          </a:p>
          <a:p>
            <a:pPr marL="342900" marR="0" lvl="0" indent="-342900"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K3: Rangiraju se ponude prema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zbroju bodova po kriterijima i odabire ona s najviše bodova</a:t>
            </a:r>
            <a:r>
              <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endParaRPr kumimoji="0" lang="fr-BE"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 name="TextBox 7"/>
          <p:cNvSpPr txBox="1"/>
          <p:nvPr/>
        </p:nvSpPr>
        <p:spPr>
          <a:xfrm>
            <a:off x="729420" y="6346890"/>
            <a:ext cx="84124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Izvor: Smjernice br 1. Kriteriji za odabir ponude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www.javnanabava.hr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Slika 9">
            <a:extLst>
              <a:ext uri="{FF2B5EF4-FFF2-40B4-BE49-F238E27FC236}">
                <a16:creationId xmlns:a16="http://schemas.microsoft.com/office/drawing/2014/main" id="{9EE417DA-B2EA-419E-93A9-CD78DF351F81}"/>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11" name="Slika 10">
            <a:extLst>
              <a:ext uri="{FF2B5EF4-FFF2-40B4-BE49-F238E27FC236}">
                <a16:creationId xmlns:a16="http://schemas.microsoft.com/office/drawing/2014/main" id="{48EBB4F0-8E0F-47AB-9576-C6F639518C31}"/>
              </a:ext>
            </a:extLst>
          </p:cNvPr>
          <p:cNvPicPr>
            <a:picLocks noChangeAspect="1"/>
          </p:cNvPicPr>
          <p:nvPr/>
        </p:nvPicPr>
        <p:blipFill>
          <a:blip r:embed="rId3"/>
          <a:stretch>
            <a:fillRect/>
          </a:stretch>
        </p:blipFill>
        <p:spPr>
          <a:xfrm>
            <a:off x="9843013" y="5801113"/>
            <a:ext cx="2255716" cy="865707"/>
          </a:xfrm>
          <a:prstGeom prst="rect">
            <a:avLst/>
          </a:prstGeom>
        </p:spPr>
      </p:pic>
      <p:pic>
        <p:nvPicPr>
          <p:cNvPr id="12" name="Slika 11">
            <a:extLst>
              <a:ext uri="{FF2B5EF4-FFF2-40B4-BE49-F238E27FC236}">
                <a16:creationId xmlns:a16="http://schemas.microsoft.com/office/drawing/2014/main" id="{FA64C157-8563-4AB6-80E8-0F65A91512C7}"/>
              </a:ext>
            </a:extLst>
          </p:cNvPr>
          <p:cNvPicPr>
            <a:picLocks noChangeAspect="1"/>
          </p:cNvPicPr>
          <p:nvPr/>
        </p:nvPicPr>
        <p:blipFill>
          <a:blip r:embed="rId4"/>
          <a:stretch>
            <a:fillRect/>
          </a:stretch>
        </p:blipFill>
        <p:spPr>
          <a:xfrm>
            <a:off x="9376642" y="4975053"/>
            <a:ext cx="2511770" cy="1194920"/>
          </a:xfrm>
          <a:prstGeom prst="rect">
            <a:avLst/>
          </a:prstGeom>
        </p:spPr>
      </p:pic>
      <p:pic>
        <p:nvPicPr>
          <p:cNvPr id="13" name="Slika 12">
            <a:extLst>
              <a:ext uri="{FF2B5EF4-FFF2-40B4-BE49-F238E27FC236}">
                <a16:creationId xmlns:a16="http://schemas.microsoft.com/office/drawing/2014/main" id="{907D5475-404B-46D6-A4CE-357569491C20}"/>
              </a:ext>
            </a:extLst>
          </p:cNvPr>
          <p:cNvPicPr>
            <a:picLocks noChangeAspect="1"/>
          </p:cNvPicPr>
          <p:nvPr/>
        </p:nvPicPr>
        <p:blipFill>
          <a:blip r:embed="rId5"/>
          <a:stretch>
            <a:fillRect/>
          </a:stretch>
        </p:blipFill>
        <p:spPr>
          <a:xfrm>
            <a:off x="9492476" y="6048016"/>
            <a:ext cx="2395936" cy="463336"/>
          </a:xfrm>
          <a:prstGeom prst="rect">
            <a:avLst/>
          </a:prstGeom>
        </p:spPr>
      </p:pic>
    </p:spTree>
    <p:extLst>
      <p:ext uri="{BB962C8B-B14F-4D97-AF65-F5344CB8AC3E}">
        <p14:creationId xmlns:p14="http://schemas.microsoft.com/office/powerpoint/2010/main" val="17047833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4" y="499596"/>
            <a:ext cx="10842085" cy="995915"/>
          </a:xfrm>
        </p:spPr>
        <p:txBody>
          <a:bodyPr>
            <a:normAutofit fontScale="90000"/>
          </a:bodyPr>
          <a:lstStyle/>
          <a:p>
            <a:r>
              <a:rPr lang="hr-HR" dirty="0">
                <a:solidFill>
                  <a:schemeClr val="accent6">
                    <a:lumMod val="75000"/>
                  </a:schemeClr>
                </a:solidFill>
              </a:rPr>
              <a:t>LCC alati - Kalkulator uštede ugljika i energije za ugovorenu energiju</a:t>
            </a:r>
          </a:p>
        </p:txBody>
      </p:sp>
      <p:sp>
        <p:nvSpPr>
          <p:cNvPr id="3" name="Content Placeholder 2"/>
          <p:cNvSpPr>
            <a:spLocks noGrp="1"/>
          </p:cNvSpPr>
          <p:nvPr>
            <p:ph idx="1"/>
          </p:nvPr>
        </p:nvSpPr>
        <p:spPr/>
        <p:txBody>
          <a:bodyPr/>
          <a:lstStyle/>
          <a:p>
            <a:endParaRPr lang="hr-HR"/>
          </a:p>
        </p:txBody>
      </p:sp>
      <p:pic>
        <p:nvPicPr>
          <p:cNvPr id="6" name="Slika 7"/>
          <p:cNvPicPr/>
          <p:nvPr/>
        </p:nvPicPr>
        <p:blipFill rotWithShape="1">
          <a:blip r:embed="rId2"/>
          <a:srcRect t="32463" r="58218"/>
          <a:stretch/>
        </p:blipFill>
        <p:spPr bwMode="auto">
          <a:xfrm>
            <a:off x="466274" y="1769650"/>
            <a:ext cx="11269924" cy="4773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0503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09" y="492154"/>
            <a:ext cx="10603957" cy="1320800"/>
          </a:xfrm>
        </p:spPr>
        <p:txBody>
          <a:bodyPr>
            <a:normAutofit/>
          </a:bodyPr>
          <a:lstStyle/>
          <a:p>
            <a:r>
              <a:rPr lang="hr-HR" dirty="0">
                <a:solidFill>
                  <a:schemeClr val="accent6">
                    <a:lumMod val="75000"/>
                  </a:schemeClr>
                </a:solidFill>
              </a:rPr>
              <a:t>LCC alati - Kalkulator uštede ugljika i energije za uredsku ICT opremu</a:t>
            </a:r>
          </a:p>
        </p:txBody>
      </p:sp>
      <p:pic>
        <p:nvPicPr>
          <p:cNvPr id="5" name="Slika 8"/>
          <p:cNvPicPr/>
          <p:nvPr/>
        </p:nvPicPr>
        <p:blipFill rotWithShape="1">
          <a:blip r:embed="rId2"/>
          <a:srcRect t="31986" r="58537"/>
          <a:stretch/>
        </p:blipFill>
        <p:spPr bwMode="auto">
          <a:xfrm>
            <a:off x="543109" y="1871157"/>
            <a:ext cx="9115059" cy="4110962"/>
          </a:xfrm>
          <a:prstGeom prst="rect">
            <a:avLst/>
          </a:prstGeom>
          <a:ln>
            <a:noFill/>
          </a:ln>
          <a:extLst>
            <a:ext uri="{53640926-AAD7-44D8-BBD7-CCE9431645EC}">
              <a14:shadowObscured xmlns:a14="http://schemas.microsoft.com/office/drawing/2010/main"/>
            </a:ext>
          </a:extLst>
        </p:spPr>
      </p:pic>
      <p:pic>
        <p:nvPicPr>
          <p:cNvPr id="6" name="Slika 5">
            <a:extLst>
              <a:ext uri="{FF2B5EF4-FFF2-40B4-BE49-F238E27FC236}">
                <a16:creationId xmlns:a16="http://schemas.microsoft.com/office/drawing/2014/main" id="{6A88875A-A56D-4A03-BCBE-BA19FC834B07}"/>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7" name="Slika 6">
            <a:extLst>
              <a:ext uri="{FF2B5EF4-FFF2-40B4-BE49-F238E27FC236}">
                <a16:creationId xmlns:a16="http://schemas.microsoft.com/office/drawing/2014/main" id="{F67F222E-7D36-433C-B99A-0BC8BC60DCB1}"/>
              </a:ext>
            </a:extLst>
          </p:cNvPr>
          <p:cNvPicPr>
            <a:picLocks noChangeAspect="1"/>
          </p:cNvPicPr>
          <p:nvPr/>
        </p:nvPicPr>
        <p:blipFill>
          <a:blip r:embed="rId4"/>
          <a:stretch>
            <a:fillRect/>
          </a:stretch>
        </p:blipFill>
        <p:spPr>
          <a:xfrm>
            <a:off x="9427866" y="5484106"/>
            <a:ext cx="2511770" cy="1194920"/>
          </a:xfrm>
          <a:prstGeom prst="rect">
            <a:avLst/>
          </a:prstGeom>
        </p:spPr>
      </p:pic>
    </p:spTree>
    <p:extLst>
      <p:ext uri="{BB962C8B-B14F-4D97-AF65-F5344CB8AC3E}">
        <p14:creationId xmlns:p14="http://schemas.microsoft.com/office/powerpoint/2010/main" val="205829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Zakonodavni</a:t>
            </a:r>
            <a:r>
              <a:rPr lang="en-US" dirty="0"/>
              <a:t> i </a:t>
            </a:r>
            <a:r>
              <a:rPr lang="en-US" dirty="0" err="1"/>
              <a:t>institucionalni</a:t>
            </a:r>
            <a:r>
              <a:rPr lang="en-US" dirty="0"/>
              <a:t> </a:t>
            </a:r>
            <a:r>
              <a:rPr lang="en-US" dirty="0" err="1"/>
              <a:t>okvir</a:t>
            </a:r>
            <a:r>
              <a:rPr lang="en-US" dirty="0"/>
              <a:t> // HR</a:t>
            </a:r>
            <a:endParaRPr lang="hr-HR" dirty="0"/>
          </a:p>
        </p:txBody>
      </p:sp>
      <p:sp>
        <p:nvSpPr>
          <p:cNvPr id="8" name="Content Placeholder 7"/>
          <p:cNvSpPr>
            <a:spLocks noGrp="1"/>
          </p:cNvSpPr>
          <p:nvPr>
            <p:ph idx="1"/>
          </p:nvPr>
        </p:nvSpPr>
        <p:spPr/>
        <p:txBody>
          <a:bodyPr>
            <a:normAutofit/>
          </a:bodyPr>
          <a:lstStyle/>
          <a:p>
            <a:pPr marL="285750" indent="-285750">
              <a:buFont typeface="Wingdings" pitchFamily="2" charset="2"/>
              <a:buChar char="v"/>
            </a:pPr>
            <a:r>
              <a:rPr lang="hr-HR" sz="1800" dirty="0"/>
              <a:t>Plan gospodarenja otpadom RH za razdoblje 2017-2022</a:t>
            </a:r>
          </a:p>
          <a:p>
            <a:pPr marL="285750" indent="-285750">
              <a:buFont typeface="Wingdings" pitchFamily="2" charset="2"/>
              <a:buChar char="v"/>
            </a:pPr>
            <a:r>
              <a:rPr lang="hr-HR" sz="1800" dirty="0"/>
              <a:t>Zakon o javnoj nabavi</a:t>
            </a:r>
          </a:p>
          <a:p>
            <a:pPr marL="285750" indent="-285750">
              <a:buFont typeface="Wingdings" pitchFamily="2" charset="2"/>
              <a:buChar char="v"/>
            </a:pPr>
            <a:r>
              <a:rPr lang="hr-HR" sz="1800" dirty="0"/>
              <a:t>Zakon o energetskoj učinkovitosti (Narodne novine 127/14, 116/18, 25/20)</a:t>
            </a:r>
          </a:p>
          <a:p>
            <a:pPr marL="285750" indent="-285750">
              <a:buFont typeface="Wingdings" pitchFamily="2" charset="2"/>
              <a:buChar char="v"/>
            </a:pPr>
            <a:r>
              <a:rPr lang="hr-HR" sz="1800" dirty="0"/>
              <a:t>Integrirani nacionalni energetski i klimatski plan za Republiku Hrvatsku za razdoblje od 2021. do 2030. godine</a:t>
            </a:r>
          </a:p>
          <a:p>
            <a:pPr marL="285750" indent="-285750">
              <a:buFont typeface="Wingdings" pitchFamily="2" charset="2"/>
              <a:buChar char="v"/>
            </a:pPr>
            <a:r>
              <a:rPr lang="hr-HR" sz="1800" dirty="0"/>
              <a:t>Pravilnik o zahtjevima energetske učinkovitosti proizvoda povezanih s energijom u postupcima javne nabave (Narodne novine 70/15)</a:t>
            </a:r>
          </a:p>
          <a:p>
            <a:pPr marL="285750" indent="-285750">
              <a:buFont typeface="Wingdings" pitchFamily="2" charset="2"/>
              <a:buChar char="v"/>
            </a:pPr>
            <a:r>
              <a:rPr lang="hr-HR" sz="1800" dirty="0"/>
              <a:t>Pravna stečevina EU</a:t>
            </a:r>
          </a:p>
        </p:txBody>
      </p:sp>
      <p:pic>
        <p:nvPicPr>
          <p:cNvPr id="5" name="Slika 4">
            <a:extLst>
              <a:ext uri="{FF2B5EF4-FFF2-40B4-BE49-F238E27FC236}">
                <a16:creationId xmlns:a16="http://schemas.microsoft.com/office/drawing/2014/main" id="{474B5BF0-53B3-4A69-B66A-8F64AA4D00B4}"/>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26F5ACA0-89C5-42CF-89E2-F7AC93405AD5}"/>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10" name="Slika 9">
            <a:extLst>
              <a:ext uri="{FF2B5EF4-FFF2-40B4-BE49-F238E27FC236}">
                <a16:creationId xmlns:a16="http://schemas.microsoft.com/office/drawing/2014/main" id="{40996220-9706-405C-BC3F-16792FF4153A}"/>
              </a:ext>
            </a:extLst>
          </p:cNvPr>
          <p:cNvPicPr>
            <a:picLocks noChangeAspect="1"/>
          </p:cNvPicPr>
          <p:nvPr/>
        </p:nvPicPr>
        <p:blipFill>
          <a:blip r:embed="rId4"/>
          <a:stretch>
            <a:fillRect/>
          </a:stretch>
        </p:blipFill>
        <p:spPr>
          <a:xfrm>
            <a:off x="9323474" y="5484106"/>
            <a:ext cx="2511770" cy="1194920"/>
          </a:xfrm>
          <a:prstGeom prst="rect">
            <a:avLst/>
          </a:prstGeom>
        </p:spPr>
      </p:pic>
      <p:sp>
        <p:nvSpPr>
          <p:cNvPr id="2" name="Pravokutnik s dijagonalno zaobljenim kutom 1"/>
          <p:cNvSpPr/>
          <p:nvPr/>
        </p:nvSpPr>
        <p:spPr>
          <a:xfrm>
            <a:off x="4167740" y="4785739"/>
            <a:ext cx="5339303" cy="1396733"/>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sz="1400" dirty="0"/>
              <a:t>Propisi dostupni na jednom mjestu:</a:t>
            </a:r>
          </a:p>
          <a:p>
            <a:pPr algn="ctr"/>
            <a:r>
              <a:rPr lang="hr-HR" sz="1400" dirty="0">
                <a:hlinkClick r:id="rId5"/>
              </a:rPr>
              <a:t>https://sredisnjikatalogrh.gov.hr/</a:t>
            </a:r>
            <a:endParaRPr lang="hr-HR" sz="1400" dirty="0"/>
          </a:p>
          <a:p>
            <a:pPr algn="ctr"/>
            <a:endParaRPr lang="hr-HR" sz="1400" dirty="0"/>
          </a:p>
          <a:p>
            <a:pPr algn="ctr"/>
            <a:r>
              <a:rPr lang="hr-HR" sz="1400" dirty="0"/>
              <a:t>Baza pravnih propisa koju vodi</a:t>
            </a:r>
          </a:p>
          <a:p>
            <a:pPr algn="ctr"/>
            <a:r>
              <a:rPr lang="hr-HR" sz="1400" dirty="0"/>
              <a:t>Središnji državni ured za razvoj digitalnog društva</a:t>
            </a:r>
          </a:p>
        </p:txBody>
      </p:sp>
    </p:spTree>
    <p:extLst>
      <p:ext uri="{BB962C8B-B14F-4D97-AF65-F5344CB8AC3E}">
        <p14:creationId xmlns:p14="http://schemas.microsoft.com/office/powerpoint/2010/main" val="2791481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672971" cy="1320800"/>
          </a:xfrm>
        </p:spPr>
        <p:txBody>
          <a:bodyPr>
            <a:normAutofit/>
          </a:bodyPr>
          <a:lstStyle/>
          <a:p>
            <a:r>
              <a:rPr lang="hr-HR" dirty="0">
                <a:solidFill>
                  <a:schemeClr val="accent6">
                    <a:lumMod val="75000"/>
                  </a:schemeClr>
                </a:solidFill>
              </a:rPr>
              <a:t>LCC alati - Kalkulator uštede ugljika i energije za uličnu rasvjetu</a:t>
            </a:r>
          </a:p>
        </p:txBody>
      </p:sp>
      <p:pic>
        <p:nvPicPr>
          <p:cNvPr id="6" name="Slika 9"/>
          <p:cNvPicPr/>
          <p:nvPr/>
        </p:nvPicPr>
        <p:blipFill rotWithShape="1">
          <a:blip r:embed="rId2"/>
          <a:srcRect t="32463" r="62684"/>
          <a:stretch/>
        </p:blipFill>
        <p:spPr bwMode="auto">
          <a:xfrm>
            <a:off x="568277" y="1930399"/>
            <a:ext cx="11159532" cy="46465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61525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804" y="474393"/>
            <a:ext cx="9534426" cy="995915"/>
          </a:xfrm>
        </p:spPr>
        <p:txBody>
          <a:bodyPr>
            <a:normAutofit fontScale="90000"/>
          </a:bodyPr>
          <a:lstStyle/>
          <a:p>
            <a:r>
              <a:rPr lang="hr-HR" dirty="0">
                <a:solidFill>
                  <a:schemeClr val="accent6">
                    <a:lumMod val="75000"/>
                  </a:schemeClr>
                </a:solidFill>
              </a:rPr>
              <a:t>Što u LCC čini dodanu vrijednost za zelenu javnu nabavu? </a:t>
            </a:r>
          </a:p>
        </p:txBody>
      </p:sp>
      <p:graphicFrame>
        <p:nvGraphicFramePr>
          <p:cNvPr id="4" name="Diagram 6">
            <a:extLst>
              <a:ext uri="{FF2B5EF4-FFF2-40B4-BE49-F238E27FC236}">
                <a16:creationId xmlns:a16="http://schemas.microsoft.com/office/drawing/2014/main" id="{15A942A7-7200-4052-9A9B-85FA596EDE15}"/>
              </a:ext>
            </a:extLst>
          </p:cNvPr>
          <p:cNvGraphicFramePr/>
          <p:nvPr/>
        </p:nvGraphicFramePr>
        <p:xfrm>
          <a:off x="1200150" y="1190464"/>
          <a:ext cx="86409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a:extLst>
              <a:ext uri="{FF2B5EF4-FFF2-40B4-BE49-F238E27FC236}">
                <a16:creationId xmlns:a16="http://schemas.microsoft.com/office/drawing/2014/main" id="{0DFF4ED5-B2EF-464B-A9B6-76FDC3085E2C}"/>
              </a:ext>
            </a:extLst>
          </p:cNvPr>
          <p:cNvPicPr>
            <a:picLocks noChangeAspect="1"/>
          </p:cNvPicPr>
          <p:nvPr/>
        </p:nvPicPr>
        <p:blipFill>
          <a:blip r:embed="rId7"/>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AFF5CABA-B718-4EE8-9507-9C4060D31BF3}"/>
              </a:ext>
            </a:extLst>
          </p:cNvPr>
          <p:cNvPicPr>
            <a:picLocks noChangeAspect="1"/>
          </p:cNvPicPr>
          <p:nvPr/>
        </p:nvPicPr>
        <p:blipFill>
          <a:blip r:embed="rId8"/>
          <a:stretch>
            <a:fillRect/>
          </a:stretch>
        </p:blipFill>
        <p:spPr>
          <a:xfrm>
            <a:off x="9393488" y="5983809"/>
            <a:ext cx="2395936" cy="463336"/>
          </a:xfrm>
          <a:prstGeom prst="rect">
            <a:avLst/>
          </a:prstGeom>
        </p:spPr>
      </p:pic>
      <p:pic>
        <p:nvPicPr>
          <p:cNvPr id="8" name="Slika 7">
            <a:extLst>
              <a:ext uri="{FF2B5EF4-FFF2-40B4-BE49-F238E27FC236}">
                <a16:creationId xmlns:a16="http://schemas.microsoft.com/office/drawing/2014/main" id="{8BF1560E-38D9-4616-B643-F5E9AD80745D}"/>
              </a:ext>
            </a:extLst>
          </p:cNvPr>
          <p:cNvPicPr>
            <a:picLocks noChangeAspect="1"/>
          </p:cNvPicPr>
          <p:nvPr/>
        </p:nvPicPr>
        <p:blipFill>
          <a:blip r:embed="rId9"/>
          <a:stretch>
            <a:fillRect/>
          </a:stretch>
        </p:blipFill>
        <p:spPr>
          <a:xfrm>
            <a:off x="9229651" y="4826452"/>
            <a:ext cx="2511770" cy="1194920"/>
          </a:xfrm>
          <a:prstGeom prst="rect">
            <a:avLst/>
          </a:prstGeom>
        </p:spPr>
      </p:pic>
    </p:spTree>
    <p:extLst>
      <p:ext uri="{BB962C8B-B14F-4D97-AF65-F5344CB8AC3E}">
        <p14:creationId xmlns:p14="http://schemas.microsoft.com/office/powerpoint/2010/main" val="4104826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a:xfrm>
            <a:off x="1065320" y="776433"/>
            <a:ext cx="10081747" cy="499757"/>
          </a:xfrm>
        </p:spPr>
        <p:txBody>
          <a:bodyPr>
            <a:normAutofit fontScale="90000"/>
          </a:bodyPr>
          <a:lstStyle/>
          <a:p>
            <a:r>
              <a:rPr lang="hr-HR" dirty="0"/>
              <a:t>LCC kalkulatori</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a:xfrm>
            <a:off x="1692540" y="2230952"/>
            <a:ext cx="9534426" cy="3350858"/>
          </a:xfrm>
        </p:spPr>
        <p:txBody>
          <a:bodyPr>
            <a:normAutofit/>
          </a:bodyPr>
          <a:lstStyle/>
          <a:p>
            <a:endParaRPr lang="hr-HR" dirty="0"/>
          </a:p>
          <a:p>
            <a:endParaRPr lang="en-GB" dirty="0"/>
          </a:p>
        </p:txBody>
      </p:sp>
      <p:pic>
        <p:nvPicPr>
          <p:cNvPr id="5" name="Slika 4">
            <a:extLst>
              <a:ext uri="{FF2B5EF4-FFF2-40B4-BE49-F238E27FC236}">
                <a16:creationId xmlns:a16="http://schemas.microsoft.com/office/drawing/2014/main" id="{46A8CE25-AA16-4FF5-8AA2-248ACE61CEEA}"/>
              </a:ext>
            </a:extLst>
          </p:cNvPr>
          <p:cNvPicPr>
            <a:picLocks noChangeAspect="1"/>
          </p:cNvPicPr>
          <p:nvPr/>
        </p:nvPicPr>
        <p:blipFill>
          <a:blip r:embed="rId2"/>
          <a:stretch>
            <a:fillRect/>
          </a:stretch>
        </p:blipFill>
        <p:spPr>
          <a:xfrm>
            <a:off x="3471169" y="1282211"/>
            <a:ext cx="6035076" cy="4935950"/>
          </a:xfrm>
          <a:prstGeom prst="rect">
            <a:avLst/>
          </a:prstGeom>
        </p:spPr>
      </p:pic>
      <p:pic>
        <p:nvPicPr>
          <p:cNvPr id="7" name="Slika 6">
            <a:extLst>
              <a:ext uri="{FF2B5EF4-FFF2-40B4-BE49-F238E27FC236}">
                <a16:creationId xmlns:a16="http://schemas.microsoft.com/office/drawing/2014/main" id="{231C39D1-0BA5-4D8B-B7BF-BF27C6ECBCE9}"/>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1EC4504A-956A-4776-BC73-6C4C37DB99F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B883B64C-94EC-4582-B6C2-F7944B6043D8}"/>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96743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a:bodyPr>
          <a:lstStyle/>
          <a:p>
            <a:pPr marL="1890395" indent="-1890395">
              <a:lnSpc>
                <a:spcPct val="115000"/>
              </a:lnSpc>
              <a:spcAft>
                <a:spcPts val="1000"/>
              </a:spcAft>
            </a:pPr>
            <a:r>
              <a:rPr lang="hr-HR" sz="1800" b="1" dirty="0">
                <a:solidFill>
                  <a:srgbClr val="00000A"/>
                </a:solidFill>
                <a:effectLst/>
                <a:latin typeface="Calibri" panose="020F0502020204030204" pitchFamily="34" charset="0"/>
                <a:ea typeface="Times New Roman" panose="02020603050405020304" pitchFamily="18" charset="0"/>
              </a:rPr>
              <a:t>GRAD SISAK</a:t>
            </a:r>
          </a:p>
          <a:p>
            <a:pPr marL="1890395" indent="-1890395">
              <a:lnSpc>
                <a:spcPct val="115000"/>
              </a:lnSpc>
              <a:spcAft>
                <a:spcPts val="1000"/>
              </a:spcAft>
            </a:pPr>
            <a:r>
              <a:rPr lang="hr-HR" sz="1800" b="1" dirty="0">
                <a:solidFill>
                  <a:srgbClr val="00000A"/>
                </a:solidFill>
                <a:effectLst/>
                <a:latin typeface="Calibri" panose="020F0502020204030204" pitchFamily="34" charset="0"/>
                <a:ea typeface="Times New Roman" panose="02020603050405020304" pitchFamily="18" charset="0"/>
              </a:rPr>
              <a:t>Poboljšanje energetske učinkovitosti sustava grijanja i opskrbe toplinskom energijom</a:t>
            </a:r>
          </a:p>
          <a:p>
            <a:endParaRPr lang="en-GB" b="1" dirty="0"/>
          </a:p>
          <a:p>
            <a:endParaRPr lang="en-GB" dirty="0"/>
          </a:p>
        </p:txBody>
      </p:sp>
      <p:pic>
        <p:nvPicPr>
          <p:cNvPr id="5" name="Slika 4">
            <a:extLst>
              <a:ext uri="{FF2B5EF4-FFF2-40B4-BE49-F238E27FC236}">
                <a16:creationId xmlns:a16="http://schemas.microsoft.com/office/drawing/2014/main" id="{76012599-36E3-4656-825D-2B50A6C2D7F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77352E50-1382-4E2C-BB40-A1F337C7100E}"/>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66C311CF-0EB7-44FD-B7B5-05C3053FB6F6}"/>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6447223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a:bodyPr>
          <a:lstStyle/>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a:p>
            <a:endParaRPr lang="en-GB" dirty="0"/>
          </a:p>
        </p:txBody>
      </p:sp>
      <p:pic>
        <p:nvPicPr>
          <p:cNvPr id="5" name="Slika 4">
            <a:extLst>
              <a:ext uri="{FF2B5EF4-FFF2-40B4-BE49-F238E27FC236}">
                <a16:creationId xmlns:a16="http://schemas.microsoft.com/office/drawing/2014/main" id="{0164E85E-1F81-432D-A883-6E9841FBB96E}"/>
              </a:ext>
            </a:extLst>
          </p:cNvPr>
          <p:cNvPicPr>
            <a:picLocks noChangeAspect="1"/>
          </p:cNvPicPr>
          <p:nvPr/>
        </p:nvPicPr>
        <p:blipFill>
          <a:blip r:embed="rId2"/>
          <a:stretch>
            <a:fillRect/>
          </a:stretch>
        </p:blipFill>
        <p:spPr>
          <a:xfrm>
            <a:off x="1411368" y="1916298"/>
            <a:ext cx="8300636" cy="3472447"/>
          </a:xfrm>
          <a:prstGeom prst="rect">
            <a:avLst/>
          </a:prstGeom>
        </p:spPr>
      </p:pic>
      <p:pic>
        <p:nvPicPr>
          <p:cNvPr id="7" name="Slika 6">
            <a:extLst>
              <a:ext uri="{FF2B5EF4-FFF2-40B4-BE49-F238E27FC236}">
                <a16:creationId xmlns:a16="http://schemas.microsoft.com/office/drawing/2014/main" id="{706DD35F-0E63-4373-8342-FFB2D43F9746}"/>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055B1F91-36E7-47E6-A6D9-0C8FEE8A29EA}"/>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88DCAFA1-400F-47D5-8397-0F8D127F54FA}"/>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8902511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fontScale="77500" lnSpcReduction="20000"/>
          </a:bodyPr>
          <a:lstStyle/>
          <a:p>
            <a:pPr algn="just">
              <a:lnSpc>
                <a:spcPct val="150000"/>
              </a:lnSpc>
              <a:spcAft>
                <a:spcPts val="600"/>
              </a:spcAft>
            </a:pPr>
            <a:r>
              <a:rPr lang="hr-HR" sz="1800" b="1" dirty="0">
                <a:effectLst/>
                <a:latin typeface="Calibri" panose="020F0502020204030204" pitchFamily="34" charset="0"/>
                <a:ea typeface="Times New Roman" panose="02020603050405020304" pitchFamily="18" charset="0"/>
                <a:cs typeface="Calibri" panose="020F0502020204030204" pitchFamily="34" charset="0"/>
              </a:rPr>
              <a:t>KRITERIJI ZA ODABIR ENP I NJIHOV RELATIVAN ZNAČAJ:</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Kriterij odabira najpovoljnije ponude je ekonomski najpovoljnija ponuda.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Najpovoljniji je onaj ponuditelj koji bude imao najveći broj bodova, prema niže navedenim kriterijima bodovanja.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Bodovanje obuhvaća elemente ponude koje će ponuditelj navesti u prilogu ove dokumentacije o nabavi („Ponudbene tablice – troškovnik“, tablica „Ponuda“), temeljem koji se izračunavaju rezultati iz ponude za svaki od niže navedenih kriterija za bodovanje.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a:p>
            <a:endParaRPr lang="en-GB" dirty="0"/>
          </a:p>
        </p:txBody>
      </p:sp>
      <p:pic>
        <p:nvPicPr>
          <p:cNvPr id="5" name="Slika 4">
            <a:extLst>
              <a:ext uri="{FF2B5EF4-FFF2-40B4-BE49-F238E27FC236}">
                <a16:creationId xmlns:a16="http://schemas.microsoft.com/office/drawing/2014/main" id="{FDC553FB-9113-4B38-BB8B-7784777DEFF8}"/>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4C0300DB-71A4-434D-9915-89C694ADA916}"/>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2DCD7ECF-599C-43F5-AEE3-25AB5AFC00A0}"/>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7442112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a:bodyPr>
          <a:lstStyle/>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a:p>
            <a:endParaRPr lang="en-GB" dirty="0"/>
          </a:p>
        </p:txBody>
      </p:sp>
      <p:graphicFrame>
        <p:nvGraphicFramePr>
          <p:cNvPr id="4" name="Tablica 3">
            <a:extLst>
              <a:ext uri="{FF2B5EF4-FFF2-40B4-BE49-F238E27FC236}">
                <a16:creationId xmlns:a16="http://schemas.microsoft.com/office/drawing/2014/main" id="{5E8809D7-F5AA-411E-A36C-0329F0A4E1E4}"/>
              </a:ext>
            </a:extLst>
          </p:cNvPr>
          <p:cNvGraphicFramePr>
            <a:graphicFrameLocks noGrp="1"/>
          </p:cNvGraphicFramePr>
          <p:nvPr/>
        </p:nvGraphicFramePr>
        <p:xfrm>
          <a:off x="3726179" y="2754938"/>
          <a:ext cx="5497719" cy="2826871"/>
        </p:xfrm>
        <a:graphic>
          <a:graphicData uri="http://schemas.openxmlformats.org/drawingml/2006/table">
            <a:tbl>
              <a:tblPr firstRow="1" firstCol="1" bandRow="1">
                <a:tableStyleId>{5C22544A-7EE6-4342-B048-85BDC9FD1C3A}</a:tableStyleId>
              </a:tblPr>
              <a:tblGrid>
                <a:gridCol w="3919195">
                  <a:extLst>
                    <a:ext uri="{9D8B030D-6E8A-4147-A177-3AD203B41FA5}">
                      <a16:colId xmlns:a16="http://schemas.microsoft.com/office/drawing/2014/main" val="3467757301"/>
                    </a:ext>
                  </a:extLst>
                </a:gridCol>
                <a:gridCol w="1578524">
                  <a:extLst>
                    <a:ext uri="{9D8B030D-6E8A-4147-A177-3AD203B41FA5}">
                      <a16:colId xmlns:a16="http://schemas.microsoft.com/office/drawing/2014/main" val="2538925014"/>
                    </a:ext>
                  </a:extLst>
                </a:gridCol>
              </a:tblGrid>
              <a:tr h="1672096">
                <a:tc>
                  <a:txBody>
                    <a:bodyPr/>
                    <a:lstStyle/>
                    <a:p>
                      <a:pPr algn="ctr">
                        <a:lnSpc>
                          <a:spcPct val="115000"/>
                        </a:lnSpc>
                        <a:spcAft>
                          <a:spcPts val="1000"/>
                        </a:spcAft>
                      </a:pPr>
                      <a:r>
                        <a:rPr lang="hr-HR" sz="1100">
                          <a:effectLst/>
                        </a:rPr>
                        <a:t> </a:t>
                      </a:r>
                      <a:endParaRPr lang="en-GB" sz="1100">
                        <a:effectLst/>
                      </a:endParaRPr>
                    </a:p>
                    <a:p>
                      <a:pPr algn="ctr">
                        <a:lnSpc>
                          <a:spcPct val="115000"/>
                        </a:lnSpc>
                        <a:spcAft>
                          <a:spcPts val="1000"/>
                        </a:spcAft>
                      </a:pPr>
                      <a:r>
                        <a:rPr lang="hr-HR" sz="1100">
                          <a:effectLst/>
                        </a:rPr>
                        <a:t>Kriterij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hr-HR" sz="1100">
                          <a:effectLst/>
                        </a:rPr>
                        <a:t> </a:t>
                      </a:r>
                      <a:endParaRPr lang="en-GB" sz="1100">
                        <a:effectLst/>
                      </a:endParaRPr>
                    </a:p>
                    <a:p>
                      <a:pPr algn="ctr">
                        <a:lnSpc>
                          <a:spcPct val="115000"/>
                        </a:lnSpc>
                        <a:spcAft>
                          <a:spcPts val="1000"/>
                        </a:spcAft>
                      </a:pPr>
                      <a:r>
                        <a:rPr lang="hr-HR" sz="1100">
                          <a:effectLst/>
                        </a:rPr>
                        <a:t>Maksimalni broj bodova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077508"/>
                  </a:ext>
                </a:extLst>
              </a:tr>
              <a:tr h="464717">
                <a:tc>
                  <a:txBody>
                    <a:bodyPr/>
                    <a:lstStyle/>
                    <a:p>
                      <a:pPr marL="342900" lvl="0" indent="-342900">
                        <a:lnSpc>
                          <a:spcPct val="115000"/>
                        </a:lnSpc>
                        <a:spcAft>
                          <a:spcPts val="1000"/>
                        </a:spcAft>
                        <a:buFont typeface="+mj-lt"/>
                        <a:buAutoNum type="arabicPeriod"/>
                      </a:pPr>
                      <a:r>
                        <a:rPr lang="hr-HR" sz="1100">
                          <a:effectLst/>
                        </a:rPr>
                        <a:t>Neto sadašnja vrijednost ušteda koje pripadaju Naručitelju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8665916"/>
                  </a:ext>
                </a:extLst>
              </a:tr>
              <a:tr h="464717">
                <a:tc>
                  <a:txBody>
                    <a:bodyPr/>
                    <a:lstStyle/>
                    <a:p>
                      <a:pPr marL="342900" lvl="0" indent="-342900">
                        <a:lnSpc>
                          <a:spcPct val="115000"/>
                        </a:lnSpc>
                        <a:spcAft>
                          <a:spcPts val="1000"/>
                        </a:spcAft>
                        <a:buFont typeface="+mj-lt"/>
                        <a:buAutoNum type="arabicPeriod"/>
                      </a:pPr>
                      <a:r>
                        <a:rPr lang="hr-HR" sz="1100">
                          <a:effectLst/>
                        </a:rPr>
                        <a:t>Ponder fiksnog dijela naknade za energetsku uslugu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62988"/>
                  </a:ext>
                </a:extLst>
              </a:tr>
              <a:tr h="225341">
                <a:tc>
                  <a:txBody>
                    <a:bodyPr/>
                    <a:lstStyle/>
                    <a:p>
                      <a:pPr marL="342900" lvl="0" indent="-342900">
                        <a:lnSpc>
                          <a:spcPct val="115000"/>
                        </a:lnSpc>
                        <a:spcAft>
                          <a:spcPts val="1000"/>
                        </a:spcAft>
                        <a:buFont typeface="+mj-lt"/>
                        <a:buAutoNum type="arabicPeriod"/>
                      </a:pPr>
                      <a:r>
                        <a:rPr lang="hr-HR" sz="1100">
                          <a:effectLst/>
                        </a:rPr>
                        <a:t>Cijena ponude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hr-HR" sz="1100" dirty="0">
                          <a:effectLst/>
                        </a:rPr>
                        <a:t>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1680652"/>
                  </a:ext>
                </a:extLst>
              </a:tr>
            </a:tbl>
          </a:graphicData>
        </a:graphic>
      </p:graphicFrame>
      <p:pic>
        <p:nvPicPr>
          <p:cNvPr id="6" name="Slika 5">
            <a:extLst>
              <a:ext uri="{FF2B5EF4-FFF2-40B4-BE49-F238E27FC236}">
                <a16:creationId xmlns:a16="http://schemas.microsoft.com/office/drawing/2014/main" id="{7828E168-EB12-462B-A423-4A4C55D0FBE5}"/>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7" name="Slika 6">
            <a:extLst>
              <a:ext uri="{FF2B5EF4-FFF2-40B4-BE49-F238E27FC236}">
                <a16:creationId xmlns:a16="http://schemas.microsoft.com/office/drawing/2014/main" id="{A0B41ACA-13E9-4B57-9B78-BA6623B0EE42}"/>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27D0F261-CE39-4485-8DC4-A7D3059D6996}"/>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7997155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fontScale="77500" lnSpcReduction="20000"/>
          </a:bodyPr>
          <a:lstStyle/>
          <a:p>
            <a:pPr algn="just">
              <a:lnSpc>
                <a:spcPct val="115000"/>
              </a:lnSpc>
              <a:spcAft>
                <a:spcPts val="6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OPIS KRITERIJA I NAČIN UTVRĐIVANJA BODOVNE VRIJEDNOSTI: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Kriterij 1 - Neto sadašnja vrijednost ušteda koje pripadaju Naručitelju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Neto sadašnja vrijednost (NSV) ušteda koje pripadaju Naručitelju predstavlja nefinancijski kriterij  unatoč tome što se iskazuje kao financijska vrijednost, budući da je vrijednost NSV ušteda koje pripadaju Naručitelju zapravo indikator kvalitete predmetne usluge u ugovornom razdoblju (veći NSV uštede = veća razina kvalitete predmetne usluge).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a:p>
            <a:endParaRPr lang="en-GB" dirty="0"/>
          </a:p>
        </p:txBody>
      </p:sp>
      <p:pic>
        <p:nvPicPr>
          <p:cNvPr id="5" name="Slika 4">
            <a:extLst>
              <a:ext uri="{FF2B5EF4-FFF2-40B4-BE49-F238E27FC236}">
                <a16:creationId xmlns:a16="http://schemas.microsoft.com/office/drawing/2014/main" id="{8809AEDE-09C0-49D1-8BAD-DA53A73FC470}"/>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3C5C91F7-8E41-4152-9F5A-5950559E9606}"/>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7C876FE1-4D94-4C2D-AD08-BDF12E6A13BA}"/>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1965214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fontScale="85000" lnSpcReduction="20000"/>
          </a:bodyPr>
          <a:lstStyle/>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NSV ušteda koje pripadaju Naručitelju će biti veći ako ponuditelj ponudi veći dio zajamčene (godišnje) uštede koji pripada Naručitelju (ovisi o kvaliteti i učinkovitosti ugrađenog sustava za proizvodnju toplinske energije)  i/ili ako ponudi duži rok na koji se sklapa ugovor (spremnost ponuditelja da na duži rok preuzme obvezu održavanja sustava proizvodnje toplinske energije i isporuke toplinske energije predstavlja veću kvalitetu usluge).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Kriterij </a:t>
            </a:r>
            <a:r>
              <a:rPr lang="hr-HR" sz="1800" b="1" dirty="0">
                <a:effectLst/>
                <a:latin typeface="Calibri" panose="020F0502020204030204" pitchFamily="34" charset="0"/>
                <a:ea typeface="Times New Roman" panose="02020603050405020304" pitchFamily="18" charset="0"/>
                <a:cs typeface="Arial" panose="020B0604020202020204" pitchFamily="34" charset="0"/>
              </a:rPr>
              <a:t>„Neto sadašnja vrijednost ušteda koje pripadaju Naručitelju“ </a:t>
            </a:r>
            <a:r>
              <a:rPr lang="hr-HR" sz="1800" dirty="0">
                <a:effectLst/>
                <a:latin typeface="Calibri" panose="020F0502020204030204" pitchFamily="34" charset="0"/>
                <a:ea typeface="Times New Roman" panose="02020603050405020304" pitchFamily="18" charset="0"/>
                <a:cs typeface="Arial" panose="020B0604020202020204" pitchFamily="34" charset="0"/>
              </a:rPr>
              <a:t>ocjenjuje kvalitetu usluge na način da se buduće vrijednosti dijela zajamčene godišnje uštede koja pripada Naručitelju u ugovornom razdoblju, uz primjenu diskontne stope, svede na sadašnju vrijednost, kako bi se različite ponude (različite vrijednosti uštede u različitim rokovima trajanja ugovora) mogle uspoređivati i bodovati.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a:p>
            <a:endParaRPr lang="en-GB" dirty="0"/>
          </a:p>
        </p:txBody>
      </p:sp>
      <p:pic>
        <p:nvPicPr>
          <p:cNvPr id="5" name="Slika 4">
            <a:extLst>
              <a:ext uri="{FF2B5EF4-FFF2-40B4-BE49-F238E27FC236}">
                <a16:creationId xmlns:a16="http://schemas.microsoft.com/office/drawing/2014/main" id="{43741639-C4F9-4F19-97C1-430A5FA5F1D0}"/>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70E2B22B-72C1-4571-9D08-5B6C67E652A0}"/>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E6F406BA-9670-4C56-878E-0A12C0A3B2A4}"/>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4605357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p:txBody>
          <a:bodyPr>
            <a:normAutofit/>
          </a:bodyPr>
          <a:lstStyle/>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a:p>
            <a:r>
              <a:rPr lang="hr-HR" sz="1800" dirty="0">
                <a:effectLst/>
                <a:latin typeface="Calibri" panose="020F0502020204030204" pitchFamily="34" charset="0"/>
                <a:ea typeface="Times New Roman" panose="02020603050405020304" pitchFamily="18" charset="0"/>
                <a:cs typeface="Arial" panose="020B0604020202020204" pitchFamily="34" charset="0"/>
              </a:rPr>
              <a:t>Metoda neto sadašnje vrijednosti je metoda izračuna koja obuhvaća ukupne učinke kroz cijelo ugovorno razdoblje. Kod toga se uvažavaju vremenske postavke, a tehnikom diskontiranja buduće uštede koje pripadaju naručitelju svode se na sadašnju vrijednost, uz primjenu diskontne stope. Neto sadašnja vrijednost ušteda koje pripadaju Naručitelju računa se iterativnom metodom po sljedećoj formuli: </a:t>
            </a:r>
            <a:endParaRPr lang="en-GB" dirty="0"/>
          </a:p>
        </p:txBody>
      </p:sp>
      <p:pic>
        <p:nvPicPr>
          <p:cNvPr id="5" name="Slika 4">
            <a:extLst>
              <a:ext uri="{FF2B5EF4-FFF2-40B4-BE49-F238E27FC236}">
                <a16:creationId xmlns:a16="http://schemas.microsoft.com/office/drawing/2014/main" id="{A9AD39C9-F739-4B79-8D24-F2DA5DCAEBC0}"/>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9AD40703-30C8-4FFA-B106-CB330811D563}"/>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E7D3E394-E438-4465-BE86-EC4A553226C4}"/>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89359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Sustav zelene </a:t>
            </a:r>
            <a:r>
              <a:rPr lang="en-US" dirty="0" err="1"/>
              <a:t>javne</a:t>
            </a:r>
            <a:r>
              <a:rPr lang="en-US" dirty="0"/>
              <a:t> </a:t>
            </a:r>
            <a:r>
              <a:rPr lang="en-US" dirty="0" err="1"/>
              <a:t>nabave</a:t>
            </a:r>
            <a:endParaRPr lang="hr-HR" dirty="0"/>
          </a:p>
        </p:txBody>
      </p:sp>
      <p:sp>
        <p:nvSpPr>
          <p:cNvPr id="8" name="Content Placeholder 7"/>
          <p:cNvSpPr>
            <a:spLocks noGrp="1"/>
          </p:cNvSpPr>
          <p:nvPr>
            <p:ph idx="1"/>
          </p:nvPr>
        </p:nvSpPr>
        <p:spPr/>
        <p:txBody>
          <a:bodyPr>
            <a:normAutofit fontScale="92500" lnSpcReduction="20000"/>
          </a:bodyPr>
          <a:lstStyle/>
          <a:p>
            <a:r>
              <a:rPr lang="en-US" dirty="0"/>
              <a:t>Sustav zelene </a:t>
            </a:r>
            <a:r>
              <a:rPr lang="hr-HR" dirty="0"/>
              <a:t>javne</a:t>
            </a:r>
            <a:r>
              <a:rPr lang="en-US" dirty="0"/>
              <a:t> </a:t>
            </a:r>
            <a:r>
              <a:rPr lang="en-US" dirty="0" err="1"/>
              <a:t>nabave</a:t>
            </a:r>
            <a:r>
              <a:rPr lang="en-US" dirty="0"/>
              <a:t> </a:t>
            </a:r>
            <a:r>
              <a:rPr lang="en-US" dirty="0" err="1"/>
              <a:t>sastoji</a:t>
            </a:r>
            <a:r>
              <a:rPr lang="en-US" dirty="0"/>
              <a:t> se od:</a:t>
            </a:r>
          </a:p>
          <a:p>
            <a:pPr marL="457200" indent="-457200">
              <a:buFont typeface="Wingdings" pitchFamily="2" charset="2"/>
              <a:buChar char="v"/>
            </a:pPr>
            <a:r>
              <a:rPr lang="en-US" b="1" dirty="0" err="1"/>
              <a:t>Nositelja</a:t>
            </a:r>
            <a:r>
              <a:rPr lang="en-US" b="1" dirty="0"/>
              <a:t>:</a:t>
            </a:r>
            <a:r>
              <a:rPr lang="en-US" dirty="0"/>
              <a:t> </a:t>
            </a:r>
            <a:r>
              <a:rPr lang="en-US" dirty="0" err="1"/>
              <a:t>Ministarstvo</a:t>
            </a:r>
            <a:r>
              <a:rPr lang="en-US" dirty="0"/>
              <a:t> </a:t>
            </a:r>
            <a:r>
              <a:rPr lang="en-US" dirty="0" err="1"/>
              <a:t>gospodarstva</a:t>
            </a:r>
            <a:r>
              <a:rPr lang="en-US" dirty="0"/>
              <a:t> i </a:t>
            </a:r>
            <a:r>
              <a:rPr lang="en-US" dirty="0" err="1"/>
              <a:t>održivog</a:t>
            </a:r>
            <a:r>
              <a:rPr lang="en-US" dirty="0"/>
              <a:t> </a:t>
            </a:r>
            <a:r>
              <a:rPr lang="en-US" dirty="0" err="1"/>
              <a:t>razvoja</a:t>
            </a:r>
            <a:r>
              <a:rPr lang="en-US" dirty="0"/>
              <a:t> </a:t>
            </a:r>
            <a:endParaRPr lang="hr-HR" dirty="0"/>
          </a:p>
          <a:p>
            <a:pPr marL="457200" indent="-457200">
              <a:buFont typeface="Wingdings" pitchFamily="2" charset="2"/>
              <a:buChar char="v"/>
            </a:pPr>
            <a:r>
              <a:rPr lang="hr-HR" b="1" dirty="0"/>
              <a:t>Polazišta:</a:t>
            </a:r>
            <a:r>
              <a:rPr lang="hr-HR" dirty="0"/>
              <a:t> Strategija održivog razvitka Republike Hrvatske i Europski zeleni plan</a:t>
            </a:r>
          </a:p>
          <a:p>
            <a:pPr marL="457200" indent="-457200">
              <a:buFont typeface="Wingdings" pitchFamily="2" charset="2"/>
              <a:buChar char="v"/>
            </a:pPr>
            <a:r>
              <a:rPr lang="hr-HR" b="1" dirty="0"/>
              <a:t>Ciljeva:</a:t>
            </a:r>
            <a:r>
              <a:rPr lang="hr-HR" dirty="0"/>
              <a:t> povećanje % provedenih postupaka javne nabave koji primjenjuju mjerila </a:t>
            </a:r>
            <a:r>
              <a:rPr lang="hr-HR" dirty="0" err="1"/>
              <a:t>ZeJN</a:t>
            </a:r>
            <a:endParaRPr lang="hr-HR" dirty="0"/>
          </a:p>
          <a:p>
            <a:pPr marL="457200" indent="-457200">
              <a:buFont typeface="Wingdings" pitchFamily="2" charset="2"/>
              <a:buChar char="v"/>
            </a:pPr>
            <a:r>
              <a:rPr lang="hr-HR" b="1" dirty="0"/>
              <a:t>Zakonodavnog okvira: </a:t>
            </a:r>
            <a:r>
              <a:rPr lang="hr-HR" dirty="0"/>
              <a:t>Zakon o javnoj nabavi</a:t>
            </a:r>
          </a:p>
          <a:p>
            <a:pPr marL="457200" indent="-457200">
              <a:buFont typeface="Wingdings" pitchFamily="2" charset="2"/>
              <a:buChar char="v"/>
            </a:pPr>
            <a:r>
              <a:rPr lang="hr-HR" b="1" dirty="0"/>
              <a:t>Mjerila: </a:t>
            </a:r>
            <a:r>
              <a:rPr lang="hr-HR" dirty="0"/>
              <a:t>stručno-tehnički pokazatelji utjecaja na okoliš kroz životni vijek predmeta nabave</a:t>
            </a:r>
          </a:p>
        </p:txBody>
      </p:sp>
      <p:pic>
        <p:nvPicPr>
          <p:cNvPr id="5" name="Slika 4">
            <a:extLst>
              <a:ext uri="{FF2B5EF4-FFF2-40B4-BE49-F238E27FC236}">
                <a16:creationId xmlns:a16="http://schemas.microsoft.com/office/drawing/2014/main" id="{82D578AC-7EE5-49F6-9B37-2F7256ED6251}"/>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734F754E-DBAC-4C74-B704-2408E2A621CA}"/>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1B26C2F2-C8C1-421A-8A23-0BFF805AA936}"/>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2073020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86834C-D5E2-4CC4-99F6-3EBF817A4CA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A6F660B6-DE89-448E-B965-ADB2D5952597}"/>
              </a:ext>
            </a:extLst>
          </p:cNvPr>
          <p:cNvSpPr>
            <a:spLocks noGrp="1"/>
          </p:cNvSpPr>
          <p:nvPr>
            <p:ph idx="1"/>
          </p:nvPr>
        </p:nvSpPr>
        <p:spPr>
          <a:xfrm>
            <a:off x="1612641" y="2239829"/>
            <a:ext cx="9534426" cy="3350858"/>
          </a:xfrm>
        </p:spPr>
        <p:txBody>
          <a:bodyPr>
            <a:normAutofit/>
          </a:bodyPr>
          <a:lstStyle/>
          <a:p>
            <a:pPr marL="1890395" indent="-1890395" algn="ctr">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b="1" dirty="0"/>
          </a:p>
        </p:txBody>
      </p:sp>
      <p:pic>
        <p:nvPicPr>
          <p:cNvPr id="4" name="Picture 1">
            <a:extLst>
              <a:ext uri="{FF2B5EF4-FFF2-40B4-BE49-F238E27FC236}">
                <a16:creationId xmlns:a16="http://schemas.microsoft.com/office/drawing/2014/main" id="{3CFC90B3-7FCE-4B23-9B96-761DA973C9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01988" y="3033712"/>
            <a:ext cx="4474346" cy="1893395"/>
          </a:xfrm>
          <a:prstGeom prst="rect">
            <a:avLst/>
          </a:prstGeom>
          <a:noFill/>
        </p:spPr>
      </p:pic>
      <p:pic>
        <p:nvPicPr>
          <p:cNvPr id="6" name="Slika 5">
            <a:extLst>
              <a:ext uri="{FF2B5EF4-FFF2-40B4-BE49-F238E27FC236}">
                <a16:creationId xmlns:a16="http://schemas.microsoft.com/office/drawing/2014/main" id="{5680F339-911A-43AA-A9EA-2D2415972FE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7" name="Slika 6">
            <a:extLst>
              <a:ext uri="{FF2B5EF4-FFF2-40B4-BE49-F238E27FC236}">
                <a16:creationId xmlns:a16="http://schemas.microsoft.com/office/drawing/2014/main" id="{58362041-C398-49F7-B499-CAE2212A81FB}"/>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520D9ADF-C0A2-45F3-8E6F-D44388D2D7A7}"/>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2712950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p:txBody>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NSV (NPV) - neto sadašnja vrijednost (net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present</a:t>
            </a:r>
            <a:r>
              <a:rPr lang="hr-HR" sz="1800" dirty="0">
                <a:effectLst/>
                <a:latin typeface="Calibri" panose="020F0502020204030204" pitchFamily="34" charset="0"/>
                <a:ea typeface="Times New Roman" panose="02020603050405020304" pitchFamily="18" charset="0"/>
                <a:cs typeface="Arial" panose="020B0604020202020204" pitchFamily="34" charset="0"/>
              </a:rPr>
              <a:t>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value</a:t>
            </a:r>
            <a:r>
              <a:rPr lang="hr-HR" sz="1800" dirty="0">
                <a:effectLst/>
                <a:latin typeface="Calibri" panose="020F050202020403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Tp</a:t>
            </a:r>
            <a:r>
              <a:rPr lang="hr-HR" sz="1800" dirty="0">
                <a:effectLst/>
                <a:latin typeface="Calibri" panose="020F0502020204030204" pitchFamily="34" charset="0"/>
                <a:ea typeface="Times New Roman" panose="02020603050405020304" pitchFamily="18" charset="0"/>
                <a:cs typeface="Arial" panose="020B0604020202020204" pitchFamily="34" charset="0"/>
              </a:rPr>
              <a:t> = posljednja godina niza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Vt</a:t>
            </a:r>
            <a:r>
              <a:rPr lang="hr-HR" sz="1800" dirty="0">
                <a:effectLst/>
                <a:latin typeface="Calibri" panose="020F0502020204030204" pitchFamily="34" charset="0"/>
                <a:ea typeface="Times New Roman" panose="02020603050405020304" pitchFamily="18" charset="0"/>
                <a:cs typeface="Arial" panose="020B0604020202020204" pitchFamily="34" charset="0"/>
              </a:rPr>
              <a:t> = novčani tokovi po godinama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K = diskontna stopa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p = promatrani broj godina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EDFFF343-E08B-4663-B02D-2187D323B639}"/>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4A2F8CA6-78C3-4204-BD31-D3608CF7D91A}"/>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36F5F2E8-B7D8-4354-8A16-75D314DFED16}"/>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4036344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p:txBody>
          <a:bodyPr>
            <a:normAutofit fontScale="85000" lnSpcReduction="10000"/>
          </a:bodyPr>
          <a:lstStyle/>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Neto sadašnja vrijednost (NSV) ušteda koje pripadaju Naručitelju  izračunava se za niz vrijednosti „Dio zajamčene uštede koji pripada Naručitelju“ koju ponuditelj navede u svojoj ponudi („Ponudbene tablice - troškovnik“, tablica „Ponuda“, stavak 3) kroz minimalni period ostvarenja ušteda (broj godina trajanja ugovora umanjen za jednu godinu), uz primjenu diskontne stope od 3%. Broj godina trajanja ugovora je vrijednost koju ponuditelj navede u svojoj ponudi („Ponudbene tablice – troškovnik“, tablica „Ponuda“, stavak 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F45A6728-926E-4479-A8B0-E48929D07F7C}"/>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79781C8-3460-4232-A693-C067991DFC6F}"/>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F9997FE1-02EC-406D-BDDD-7418E4B732CA}"/>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559008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p:txBody>
          <a:bodyPr>
            <a:normAutofit fontScale="92500" lnSpcReduction="20000"/>
          </a:bodyPr>
          <a:lstStyle/>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BODOVANJE: Maksimalni broj bodova koji ponuditelj može dobiti prema ovom kriteriju je 30.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Bodovi se dodjeljuju (izračunavaju) usporedbom svih valjanih ponuda  na slijedeći način: </a:t>
            </a:r>
          </a:p>
          <a:p>
            <a:pPr algn="just">
              <a:lnSpc>
                <a:spcPct val="150000"/>
              </a:lnSpc>
              <a:spcAft>
                <a:spcPts val="10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                                                         B</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k1</a:t>
            </a:r>
            <a:r>
              <a:rPr lang="hr-HR" sz="1800" b="1" dirty="0">
                <a:effectLst/>
                <a:latin typeface="Calibri" panose="020F0502020204030204" pitchFamily="34" charset="0"/>
                <a:ea typeface="Times New Roman" panose="02020603050405020304" pitchFamily="18" charset="0"/>
                <a:cs typeface="Arial" panose="020B0604020202020204" pitchFamily="34" charset="0"/>
              </a:rPr>
              <a:t> = </a:t>
            </a:r>
            <a:r>
              <a:rPr lang="hr-HR" sz="1800" b="1" dirty="0" err="1">
                <a:effectLst/>
                <a:latin typeface="Calibri" panose="020F0502020204030204" pitchFamily="34" charset="0"/>
                <a:ea typeface="Times New Roman" panose="02020603050405020304" pitchFamily="18" charset="0"/>
                <a:cs typeface="Arial" panose="020B0604020202020204" pitchFamily="34" charset="0"/>
              </a:rPr>
              <a:t>U</a:t>
            </a:r>
            <a:r>
              <a:rPr lang="hr-HR" sz="1800" b="1" baseline="-25000" dirty="0" err="1">
                <a:effectLst/>
                <a:latin typeface="Calibri" panose="020F0502020204030204" pitchFamily="34" charset="0"/>
                <a:ea typeface="Times New Roman" panose="02020603050405020304" pitchFamily="18" charset="0"/>
                <a:cs typeface="Arial" panose="020B0604020202020204" pitchFamily="34" charset="0"/>
              </a:rPr>
              <a:t>ponude</a:t>
            </a:r>
            <a:r>
              <a:rPr lang="hr-HR" sz="1800" b="1" dirty="0">
                <a:effectLst/>
                <a:latin typeface="Calibri" panose="020F0502020204030204" pitchFamily="34" charset="0"/>
                <a:ea typeface="Times New Roman" panose="02020603050405020304" pitchFamily="18" charset="0"/>
                <a:cs typeface="Arial" panose="020B0604020202020204" pitchFamily="34" charset="0"/>
              </a:rPr>
              <a:t> / </a:t>
            </a:r>
            <a:r>
              <a:rPr lang="hr-HR" sz="1800" b="1" dirty="0" err="1">
                <a:effectLst/>
                <a:latin typeface="Calibri" panose="020F0502020204030204" pitchFamily="34" charset="0"/>
                <a:ea typeface="Times New Roman" panose="02020603050405020304" pitchFamily="18" charset="0"/>
                <a:cs typeface="Arial" panose="020B0604020202020204" pitchFamily="34" charset="0"/>
              </a:rPr>
              <a:t>U</a:t>
            </a:r>
            <a:r>
              <a:rPr lang="hr-HR" sz="1800" b="1" baseline="-25000" dirty="0" err="1">
                <a:effectLst/>
                <a:latin typeface="Calibri" panose="020F0502020204030204" pitchFamily="34" charset="0"/>
                <a:ea typeface="Times New Roman" panose="02020603050405020304" pitchFamily="18" charset="0"/>
                <a:cs typeface="Arial" panose="020B0604020202020204" pitchFamily="34" charset="0"/>
              </a:rPr>
              <a:t>max</a:t>
            </a:r>
            <a:r>
              <a:rPr lang="hr-HR" sz="1800" b="1" dirty="0">
                <a:effectLst/>
                <a:latin typeface="Calibri" panose="020F0502020204030204" pitchFamily="34" charset="0"/>
                <a:ea typeface="Times New Roman" panose="02020603050405020304" pitchFamily="18" charset="0"/>
                <a:cs typeface="Arial" panose="020B0604020202020204" pitchFamily="34" charset="0"/>
              </a:rPr>
              <a:t> x 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FB18E7A9-DB2D-47CC-BFE3-42F38F985277}"/>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158E871-9ABF-4AEF-B026-830C9D53E076}"/>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D0F82D40-FDF2-4DBE-A87E-B6BF79D3481E}"/>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9193557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r>
              <a:rPr lang="hr-HR" sz="1800" dirty="0" err="1">
                <a:effectLst/>
                <a:latin typeface="Calibri" panose="020F0502020204030204" pitchFamily="34" charset="0"/>
                <a:ea typeface="Times New Roman" panose="02020603050405020304" pitchFamily="18" charset="0"/>
                <a:cs typeface="Calibri" panose="020F0502020204030204" pitchFamily="34" charset="0"/>
              </a:rPr>
              <a:t>U</a:t>
            </a:r>
            <a:r>
              <a:rPr lang="hr-HR" sz="1800" baseline="-25000" dirty="0" err="1">
                <a:effectLst/>
                <a:latin typeface="Calibri" panose="020F0502020204030204" pitchFamily="34" charset="0"/>
                <a:ea typeface="Times New Roman" panose="02020603050405020304" pitchFamily="18" charset="0"/>
                <a:cs typeface="Calibri" panose="020F0502020204030204" pitchFamily="34" charset="0"/>
              </a:rPr>
              <a:t>ponude</a:t>
            </a:r>
            <a:r>
              <a:rPr lang="hr-HR" sz="1800" dirty="0">
                <a:effectLst/>
                <a:latin typeface="Calibri" panose="020F0502020204030204" pitchFamily="34" charset="0"/>
                <a:ea typeface="Times New Roman" panose="02020603050405020304" pitchFamily="18" charset="0"/>
                <a:cs typeface="Calibri" panose="020F0502020204030204" pitchFamily="34" charset="0"/>
              </a:rPr>
              <a:t> – iznos „Neto sadašnja vrijednost ušteda koje pripadaju Naručitelju“ za promatranu ponudu koja se ocjenjuje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err="1">
                <a:effectLst/>
                <a:latin typeface="Calibri" panose="020F0502020204030204" pitchFamily="34" charset="0"/>
                <a:ea typeface="Times New Roman" panose="02020603050405020304" pitchFamily="18" charset="0"/>
                <a:cs typeface="Calibri" panose="020F0502020204030204" pitchFamily="34" charset="0"/>
              </a:rPr>
              <a:t>U</a:t>
            </a:r>
            <a:r>
              <a:rPr lang="hr-HR" sz="1800" baseline="-25000" dirty="0" err="1">
                <a:effectLst/>
                <a:latin typeface="Calibri" panose="020F0502020204030204" pitchFamily="34" charset="0"/>
                <a:ea typeface="Times New Roman" panose="02020603050405020304" pitchFamily="18" charset="0"/>
                <a:cs typeface="Calibri" panose="020F0502020204030204" pitchFamily="34" charset="0"/>
              </a:rPr>
              <a:t>max</a:t>
            </a:r>
            <a:r>
              <a:rPr lang="hr-HR" sz="1800"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hr-HR" sz="1800" dirty="0">
                <a:effectLst/>
                <a:latin typeface="Calibri" panose="020F0502020204030204" pitchFamily="34" charset="0"/>
                <a:ea typeface="Times New Roman" panose="02020603050405020304" pitchFamily="18" charset="0"/>
                <a:cs typeface="Calibri" panose="020F0502020204030204" pitchFamily="34" charset="0"/>
              </a:rPr>
              <a:t>– Maksimalni iznos „Neto sadašnje vrijednosti ušteda koje pripadaju Naručitelju“ od svih valjanih ponuda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B</a:t>
            </a:r>
            <a:r>
              <a:rPr lang="hr-HR" sz="1800" baseline="-25000" dirty="0">
                <a:effectLst/>
                <a:latin typeface="Calibri" panose="020F0502020204030204" pitchFamily="34" charset="0"/>
                <a:ea typeface="Times New Roman" panose="02020603050405020304" pitchFamily="18" charset="0"/>
                <a:cs typeface="Calibri" panose="020F0502020204030204" pitchFamily="34" charset="0"/>
              </a:rPr>
              <a:t>k1</a:t>
            </a:r>
            <a:r>
              <a:rPr lang="hr-HR" sz="1800" dirty="0">
                <a:effectLst/>
                <a:latin typeface="Calibri" panose="020F0502020204030204" pitchFamily="34" charset="0"/>
                <a:ea typeface="Times New Roman" panose="02020603050405020304" pitchFamily="18" charset="0"/>
                <a:cs typeface="Calibri" panose="020F0502020204030204" pitchFamily="34" charset="0"/>
              </a:rPr>
              <a:t> - Bodovi ponude prema Kriteriju 1 – Neto sadašnja vrijednost ušteda koje pripadaju Naručitelju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Izračunati iznos (broj bodova) se zaokružuje na cijeli broj (bez decimalnih mjesta).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ADF04932-0545-4826-A060-5AB76C8B1C4A}"/>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B1A051B-8ABC-4315-AD26-51802466C26A}"/>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89C22896-E328-426C-B907-F1CD4EF56C61}"/>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0816284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85000" lnSpcReduction="100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r>
              <a:rPr lang="hr-HR" sz="1800" b="1" dirty="0">
                <a:effectLst/>
                <a:latin typeface="Calibri" panose="020F0502020204030204" pitchFamily="34" charset="0"/>
                <a:ea typeface="Times New Roman" panose="02020603050405020304" pitchFamily="18" charset="0"/>
                <a:cs typeface="Arial" panose="020B0604020202020204" pitchFamily="34" charset="0"/>
              </a:rPr>
              <a:t>Kriterij 2 - Ponder fiksnog dijela naknade za energetsku uslugu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Ponder fiksnog dijela naknade za energetsku uslugu predstavlja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nefinanciijski</a:t>
            </a:r>
            <a:r>
              <a:rPr lang="hr-HR" sz="1800" dirty="0">
                <a:effectLst/>
                <a:latin typeface="Calibri" panose="020F0502020204030204" pitchFamily="34" charset="0"/>
                <a:ea typeface="Times New Roman" panose="02020603050405020304" pitchFamily="18" charset="0"/>
                <a:cs typeface="Arial" panose="020B0604020202020204" pitchFamily="34" charset="0"/>
              </a:rPr>
              <a:t> kriterij.</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Ponder fiksnog dijela naknade za energetsku uslugu određuje raspodjelu naknade na „fiksni“ dio naknade za energetsku uslugu koji nije ovisan, te preostali varijabilni dio naknade za energetsku uslugu koji je ovisan o promjeni režima korištenja (potrebe za toplinskom energijom) i cijene plina u odnosu na referentne vrijednosti koju je Naručitelj naveo u dokumentaciji o nabavi („Ponudbene tablice – troškovnik“, tablica „Referentne vrijednosti“).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52C2738C-BC62-4E89-82E8-058F88C11E5C}"/>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C1E66A1D-F6AC-4938-A9FB-CC44B8F86A0F}"/>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8E4C6CB6-C8D1-4A29-BA33-58E1245BAA41}"/>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502588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77500" lnSpcReduction="200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Ponder se izražava relativno (%). Iznos se upisuje kao pozitivan realni broj u decimalnom zapisu sa dvije decimalne znamenke. </a:t>
            </a:r>
            <a:r>
              <a:rPr lang="hr-HR" sz="1800" u="sng" dirty="0">
                <a:effectLst/>
                <a:latin typeface="Calibri" panose="020F0502020204030204" pitchFamily="34" charset="0"/>
                <a:ea typeface="Times New Roman" panose="02020603050405020304" pitchFamily="18" charset="0"/>
                <a:cs typeface="Arial" panose="020B0604020202020204" pitchFamily="34" charset="0"/>
              </a:rPr>
              <a:t>Iznos koji ponuditelj ponudi u svojoj ponudi („Ponudbene tablice – troškovnik“, tablica „Ponuda“, stavak 5) ne može biti manji od 51 % niti može biti veći od 100 %.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Više bodova se dodjeljuje ponuditelju koji ponudi manji ponder fiksnog dijela naknade. Manji udio fiksnog dijela naknade za energetsku uslugu predstavlja povoljniju opciju za Naručitelja, koji tijekom ugovornog razdoblja može smanjivati potrebu zgrade za toplinskom energijom (npr.: kao posljedica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dodadtnih</a:t>
            </a:r>
            <a:r>
              <a:rPr lang="hr-HR" sz="1800" dirty="0">
                <a:effectLst/>
                <a:latin typeface="Calibri" panose="020F0502020204030204" pitchFamily="34" charset="0"/>
                <a:ea typeface="Times New Roman" panose="02020603050405020304" pitchFamily="18" charset="0"/>
                <a:cs typeface="Arial" panose="020B0604020202020204" pitchFamily="34" charset="0"/>
              </a:rPr>
              <a:t> ulaganja u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en.učinkovitost</a:t>
            </a:r>
            <a:r>
              <a:rPr lang="hr-HR" sz="1800" dirty="0">
                <a:effectLst/>
                <a:latin typeface="Calibri" panose="020F0502020204030204" pitchFamily="34" charset="0"/>
                <a:ea typeface="Times New Roman" panose="02020603050405020304" pitchFamily="18" charset="0"/>
                <a:cs typeface="Arial" panose="020B0604020202020204" pitchFamily="34" charset="0"/>
              </a:rPr>
              <a:t> zgrade ili kao posljedica toplijih zima u ugovornom razdoblju), a postotak smanjenja isporučene energije u odnosu na referentnu potrošnju dovodi do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proporcioanlnog</a:t>
            </a:r>
            <a:r>
              <a:rPr lang="hr-HR" sz="1800" dirty="0">
                <a:effectLst/>
                <a:latin typeface="Calibri" panose="020F0502020204030204" pitchFamily="34" charset="0"/>
                <a:ea typeface="Times New Roman" panose="02020603050405020304" pitchFamily="18" charset="0"/>
                <a:cs typeface="Arial" panose="020B0604020202020204" pitchFamily="34" charset="0"/>
              </a:rPr>
              <a:t> smanjenja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varijbailnog</a:t>
            </a:r>
            <a:r>
              <a:rPr lang="hr-HR" sz="1800" dirty="0">
                <a:effectLst/>
                <a:latin typeface="Calibri" panose="020F0502020204030204" pitchFamily="34" charset="0"/>
                <a:ea typeface="Times New Roman" panose="02020603050405020304" pitchFamily="18" charset="0"/>
                <a:cs typeface="Arial" panose="020B0604020202020204" pitchFamily="34" charset="0"/>
              </a:rPr>
              <a:t> dijela naknade za energetsku uslugu. Manji dio fiksnog dijela naknade za energetsku uslugu (manji ponder fiksnog dijela naknade), odnosno veći udio varijabilnog dijela naknade za energetsku uslugu implicira veći benefit za Naručitelja uslijed smanjenja potrebe zgrade za energijom.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000B5F92-DD22-48A5-9BDD-709836A9239A}"/>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260F0EC-49E4-4555-A850-7CD8E6A8EE09}"/>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4680257B-7523-489E-851A-A2A994FD8C4A}"/>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1919473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BODOVANJE: Maksimalni broj bodova koji ponuditelj može dobiti prema ovom kriteriju je 30.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Bodovi se dodjeljuju (izračunavaju) usporedbom svih valjanih ponuda  na slijedeći način: </a:t>
            </a:r>
          </a:p>
          <a:p>
            <a:pPr algn="just">
              <a:lnSpc>
                <a:spcPct val="150000"/>
              </a:lnSpc>
              <a:spcAft>
                <a:spcPts val="10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				B</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k2</a:t>
            </a:r>
            <a:r>
              <a:rPr lang="hr-HR" sz="1800" b="1" dirty="0">
                <a:effectLst/>
                <a:latin typeface="Calibri" panose="020F0502020204030204" pitchFamily="34" charset="0"/>
                <a:ea typeface="Times New Roman" panose="02020603050405020304" pitchFamily="18" charset="0"/>
                <a:cs typeface="Arial" panose="020B0604020202020204" pitchFamily="34" charset="0"/>
              </a:rPr>
              <a:t> = </a:t>
            </a:r>
            <a:r>
              <a:rPr lang="hr-HR" sz="1800" b="1" dirty="0" err="1">
                <a:effectLst/>
                <a:latin typeface="Calibri" panose="020F0502020204030204" pitchFamily="34" charset="0"/>
                <a:ea typeface="Times New Roman" panose="02020603050405020304" pitchFamily="18" charset="0"/>
                <a:cs typeface="Arial" panose="020B0604020202020204" pitchFamily="34" charset="0"/>
              </a:rPr>
              <a:t>P</a:t>
            </a:r>
            <a:r>
              <a:rPr lang="hr-HR" sz="1800" b="1" baseline="-25000" dirty="0" err="1">
                <a:effectLst/>
                <a:latin typeface="Calibri" panose="020F0502020204030204" pitchFamily="34" charset="0"/>
                <a:ea typeface="Times New Roman" panose="02020603050405020304" pitchFamily="18" charset="0"/>
                <a:cs typeface="Arial" panose="020B0604020202020204" pitchFamily="34" charset="0"/>
              </a:rPr>
              <a:t>min</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 </a:t>
            </a:r>
            <a:r>
              <a:rPr lang="hr-HR" sz="1800" b="1" dirty="0">
                <a:effectLst/>
                <a:latin typeface="Calibri" panose="020F0502020204030204" pitchFamily="34" charset="0"/>
                <a:ea typeface="Times New Roman" panose="02020603050405020304" pitchFamily="18" charset="0"/>
                <a:cs typeface="Arial" panose="020B0604020202020204" pitchFamily="34" charset="0"/>
              </a:rPr>
              <a:t>/ </a:t>
            </a:r>
            <a:r>
              <a:rPr lang="hr-HR" sz="1800" b="1" dirty="0" err="1">
                <a:effectLst/>
                <a:latin typeface="Calibri" panose="020F0502020204030204" pitchFamily="34" charset="0"/>
                <a:ea typeface="Times New Roman" panose="02020603050405020304" pitchFamily="18" charset="0"/>
                <a:cs typeface="Arial" panose="020B0604020202020204" pitchFamily="34" charset="0"/>
              </a:rPr>
              <a:t>P</a:t>
            </a:r>
            <a:r>
              <a:rPr lang="hr-HR" sz="1800" b="1" baseline="-25000" dirty="0" err="1">
                <a:effectLst/>
                <a:latin typeface="Calibri" panose="020F0502020204030204" pitchFamily="34" charset="0"/>
                <a:ea typeface="Times New Roman" panose="02020603050405020304" pitchFamily="18" charset="0"/>
                <a:cs typeface="Arial" panose="020B0604020202020204" pitchFamily="34" charset="0"/>
              </a:rPr>
              <a:t>ponude</a:t>
            </a:r>
            <a:r>
              <a:rPr lang="hr-HR" sz="1800" b="1" dirty="0">
                <a:effectLst/>
                <a:latin typeface="Calibri" panose="020F0502020204030204" pitchFamily="34" charset="0"/>
                <a:ea typeface="Times New Roman" panose="02020603050405020304" pitchFamily="18" charset="0"/>
                <a:cs typeface="Arial" panose="020B0604020202020204" pitchFamily="34" charset="0"/>
              </a:rPr>
              <a:t> x 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49C360E2-36B1-41CD-949B-08B2F40686A4}"/>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5139B51-7940-4DC5-A91B-53325E0EEFEE}"/>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CD7B2D63-A26B-4471-87F4-9A0B2EAE181A}"/>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9352514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925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600"/>
              </a:spcAft>
            </a:pPr>
            <a:r>
              <a:rPr lang="hr-HR" sz="1800" dirty="0" err="1">
                <a:effectLst/>
                <a:latin typeface="Calibri" panose="020F0502020204030204" pitchFamily="34" charset="0"/>
                <a:ea typeface="Times New Roman" panose="02020603050405020304" pitchFamily="18" charset="0"/>
                <a:cs typeface="Arial" panose="020B0604020202020204" pitchFamily="34" charset="0"/>
              </a:rPr>
              <a:t>P</a:t>
            </a:r>
            <a:r>
              <a:rPr lang="hr-HR" sz="1800" baseline="-25000" dirty="0" err="1">
                <a:effectLst/>
                <a:latin typeface="Calibri" panose="020F0502020204030204" pitchFamily="34" charset="0"/>
                <a:ea typeface="Times New Roman" panose="02020603050405020304" pitchFamily="18" charset="0"/>
                <a:cs typeface="Arial" panose="020B0604020202020204" pitchFamily="34" charset="0"/>
              </a:rPr>
              <a:t>ponude</a:t>
            </a:r>
            <a:r>
              <a:rPr lang="hr-HR" sz="1800" dirty="0">
                <a:effectLst/>
                <a:latin typeface="Calibri" panose="020F0502020204030204" pitchFamily="34" charset="0"/>
                <a:ea typeface="Times New Roman" panose="02020603050405020304" pitchFamily="18" charset="0"/>
                <a:cs typeface="Arial" panose="020B0604020202020204" pitchFamily="34" charset="0"/>
              </a:rPr>
              <a:t> – vrijednost pondera fiksnog dijela naknade za energetsku uslugu za promatranu ponudu koja se boduje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err="1">
                <a:effectLst/>
                <a:latin typeface="Calibri" panose="020F0502020204030204" pitchFamily="34" charset="0"/>
                <a:ea typeface="Times New Roman" panose="02020603050405020304" pitchFamily="18" charset="0"/>
                <a:cs typeface="Arial" panose="020B0604020202020204" pitchFamily="34" charset="0"/>
              </a:rPr>
              <a:t>P</a:t>
            </a:r>
            <a:r>
              <a:rPr lang="hr-HR" sz="1800" baseline="-25000" dirty="0" err="1">
                <a:effectLst/>
                <a:latin typeface="Calibri" panose="020F0502020204030204" pitchFamily="34" charset="0"/>
                <a:ea typeface="Times New Roman" panose="02020603050405020304" pitchFamily="18" charset="0"/>
                <a:cs typeface="Arial" panose="020B0604020202020204" pitchFamily="34" charset="0"/>
              </a:rPr>
              <a:t>min</a:t>
            </a:r>
            <a:r>
              <a:rPr lang="hr-HR" sz="1800" dirty="0">
                <a:effectLst/>
                <a:latin typeface="Calibri" panose="020F0502020204030204" pitchFamily="34" charset="0"/>
                <a:ea typeface="Times New Roman" panose="02020603050405020304" pitchFamily="18" charset="0"/>
                <a:cs typeface="Arial" panose="020B0604020202020204" pitchFamily="34" charset="0"/>
              </a:rPr>
              <a:t> – Minimalna vrijednost pondera fiksnog dijela naknade za energetsku uslugu od svih valjanih ponuda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Bk2 - Bodovi ponude prema Kriteriju 2 – Ponder fiksnog dijela naknade za energetsku uslugu.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Izračunati iznos (broj bodova) se zaokružuje na cijeli broj (bez decimalnih mjesta).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13F598D1-D99E-4566-957F-C1EF1D15FBB5}"/>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60BA705F-DBEE-46A9-9AED-E01997C37C47}"/>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8FA88DE2-AC0E-4C54-A0BF-CA6F9E6F70DB}"/>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6206254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85000" lnSpcReduction="200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Kriterij 3 - Cijena ponude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Cijena ponude predstavlja financijski kriterij.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Cijena ponude izražena u kunama predstavlja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nediskontiranu</a:t>
            </a:r>
            <a:r>
              <a:rPr lang="hr-HR" sz="1800" dirty="0">
                <a:effectLst/>
                <a:latin typeface="Calibri" panose="020F0502020204030204" pitchFamily="34" charset="0"/>
                <a:ea typeface="Times New Roman" panose="02020603050405020304" pitchFamily="18" charset="0"/>
                <a:cs typeface="Arial" panose="020B0604020202020204" pitchFamily="34" charset="0"/>
              </a:rPr>
              <a:t> vrijednost zbroja svih naknada za energetsku uslugu tijekom ugovornog razdoblja s obračunatim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pdv-om</a:t>
            </a:r>
            <a:r>
              <a:rPr lang="hr-HR" sz="1800" dirty="0">
                <a:effectLst/>
                <a:latin typeface="Calibri" panose="020F0502020204030204" pitchFamily="34" charset="0"/>
                <a:ea typeface="Times New Roman" panose="02020603050405020304" pitchFamily="18" charset="0"/>
                <a:cs typeface="Arial" panose="020B0604020202020204" pitchFamily="34" charset="0"/>
              </a:rPr>
              <a:t>, pod pretpostavkom jednakih uvjeta korištenja (režima) korištenja i nepromjenjivosti cijene plina u odnosu na referentnu cijenu plina tijekom ugovornog razdoblja. Stvarna naknada je promjenjiva u ovisnosti od stope inflacije, stvarnog režima korištenja i aktualnih cijena energenta u obračunskim razdobljima. Iznos se upisuje kao pozitivan realni broj u decimalnom zapisu sa dvije decimalne znamenke.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1F672FEA-54AA-4AF7-87C6-65A4C03C1EEF}"/>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9D0CDFDA-446F-42C9-9E63-5FEB18EDD968}"/>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0CB4CB11-2C2C-4354-9989-5FBADAC01A2B}"/>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48668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Mjerila</a:t>
            </a:r>
            <a:r>
              <a:rPr lang="en-US" dirty="0"/>
              <a:t> zelene </a:t>
            </a:r>
            <a:r>
              <a:rPr lang="en-US" dirty="0" err="1"/>
              <a:t>javne</a:t>
            </a:r>
            <a:r>
              <a:rPr lang="en-US" dirty="0"/>
              <a:t> </a:t>
            </a:r>
            <a:r>
              <a:rPr lang="en-US" dirty="0" err="1"/>
              <a:t>nabave</a:t>
            </a:r>
            <a:endParaRPr lang="hr-HR" dirty="0"/>
          </a:p>
        </p:txBody>
      </p:sp>
      <p:sp>
        <p:nvSpPr>
          <p:cNvPr id="8" name="Content Placeholder 7"/>
          <p:cNvSpPr>
            <a:spLocks noGrp="1"/>
          </p:cNvSpPr>
          <p:nvPr>
            <p:ph idx="1"/>
          </p:nvPr>
        </p:nvSpPr>
        <p:spPr>
          <a:xfrm>
            <a:off x="1612641" y="2197702"/>
            <a:ext cx="9534426" cy="3350858"/>
          </a:xfrm>
        </p:spPr>
        <p:txBody>
          <a:bodyPr>
            <a:normAutofit fontScale="85000" lnSpcReduction="10000"/>
          </a:bodyPr>
          <a:lstStyle/>
          <a:p>
            <a:pPr marL="457200" indent="-457200">
              <a:buFont typeface="Wingdings" pitchFamily="2" charset="2"/>
              <a:buChar char="v"/>
            </a:pPr>
            <a:r>
              <a:rPr lang="en-US" dirty="0" err="1"/>
              <a:t>Osmišljena</a:t>
            </a:r>
            <a:r>
              <a:rPr lang="en-US" dirty="0"/>
              <a:t> </a:t>
            </a:r>
            <a:r>
              <a:rPr lang="en-US" dirty="0" err="1"/>
              <a:t>na</a:t>
            </a:r>
            <a:r>
              <a:rPr lang="en-US" dirty="0"/>
              <a:t> </a:t>
            </a:r>
            <a:r>
              <a:rPr lang="en-US" dirty="0" err="1"/>
              <a:t>način</a:t>
            </a:r>
            <a:r>
              <a:rPr lang="en-US" dirty="0"/>
              <a:t> da se </a:t>
            </a:r>
            <a:r>
              <a:rPr lang="en-US" dirty="0" err="1"/>
              <a:t>direktno</a:t>
            </a:r>
            <a:r>
              <a:rPr lang="en-US" dirty="0"/>
              <a:t> </a:t>
            </a:r>
            <a:r>
              <a:rPr lang="en-US" dirty="0" err="1"/>
              <a:t>implementiraju</a:t>
            </a:r>
            <a:r>
              <a:rPr lang="en-US" dirty="0"/>
              <a:t> u </a:t>
            </a:r>
            <a:r>
              <a:rPr lang="en-US" dirty="0" err="1"/>
              <a:t>Dokumentaciju</a:t>
            </a:r>
            <a:r>
              <a:rPr lang="en-US" dirty="0"/>
              <a:t> o </a:t>
            </a:r>
            <a:r>
              <a:rPr lang="en-US" dirty="0" err="1"/>
              <a:t>nabavi</a:t>
            </a:r>
            <a:r>
              <a:rPr lang="en-US" dirty="0"/>
              <a:t> – </a:t>
            </a:r>
            <a:r>
              <a:rPr lang="en-US" dirty="0" err="1"/>
              <a:t>također</a:t>
            </a:r>
            <a:r>
              <a:rPr lang="en-US" dirty="0"/>
              <a:t> </a:t>
            </a:r>
            <a:r>
              <a:rPr lang="en-US" dirty="0" err="1"/>
              <a:t>sadrže</a:t>
            </a:r>
            <a:r>
              <a:rPr lang="en-US" dirty="0"/>
              <a:t> </a:t>
            </a:r>
            <a:r>
              <a:rPr lang="en-US" dirty="0" err="1"/>
              <a:t>informacije</a:t>
            </a:r>
            <a:r>
              <a:rPr lang="en-US" dirty="0"/>
              <a:t> o </a:t>
            </a:r>
            <a:r>
              <a:rPr lang="en-US" dirty="0" err="1"/>
              <a:t>metodama</a:t>
            </a:r>
            <a:r>
              <a:rPr lang="en-US" dirty="0"/>
              <a:t> </a:t>
            </a:r>
            <a:r>
              <a:rPr lang="en-US" dirty="0" err="1"/>
              <a:t>provjere</a:t>
            </a:r>
            <a:endParaRPr lang="en-US" dirty="0"/>
          </a:p>
          <a:p>
            <a:pPr marL="457200" indent="-457200">
              <a:buFont typeface="Wingdings" pitchFamily="2" charset="2"/>
              <a:buChar char="v"/>
            </a:pPr>
            <a:endParaRPr lang="en-US" dirty="0"/>
          </a:p>
          <a:p>
            <a:pPr marL="457200" indent="-457200">
              <a:buFont typeface="Wingdings" pitchFamily="2" charset="2"/>
              <a:buChar char="v"/>
            </a:pPr>
            <a:r>
              <a:rPr lang="en-US" dirty="0" err="1"/>
              <a:t>Ukupno</a:t>
            </a:r>
            <a:r>
              <a:rPr lang="en-US" dirty="0"/>
              <a:t> </a:t>
            </a:r>
            <a:r>
              <a:rPr lang="en-US" dirty="0" err="1"/>
              <a:t>razvijeno</a:t>
            </a:r>
            <a:r>
              <a:rPr lang="en-US" dirty="0"/>
              <a:t> </a:t>
            </a:r>
            <a:r>
              <a:rPr lang="en-US" dirty="0" err="1"/>
              <a:t>za</a:t>
            </a:r>
            <a:r>
              <a:rPr lang="en-US" dirty="0"/>
              <a:t> 20 </a:t>
            </a:r>
            <a:r>
              <a:rPr lang="en-US" dirty="0" err="1"/>
              <a:t>skupina</a:t>
            </a:r>
            <a:r>
              <a:rPr lang="en-US" dirty="0"/>
              <a:t> </a:t>
            </a:r>
            <a:r>
              <a:rPr lang="en-US" dirty="0" err="1"/>
              <a:t>proizvoda</a:t>
            </a:r>
            <a:r>
              <a:rPr lang="en-US" dirty="0"/>
              <a:t>, </a:t>
            </a:r>
            <a:r>
              <a:rPr lang="en-US" dirty="0" err="1"/>
              <a:t>dostupno</a:t>
            </a:r>
            <a:r>
              <a:rPr lang="en-US" dirty="0"/>
              <a:t> </a:t>
            </a:r>
            <a:r>
              <a:rPr lang="en-US" dirty="0" err="1"/>
              <a:t>na</a:t>
            </a:r>
            <a:r>
              <a:rPr lang="en-US" dirty="0"/>
              <a:t> </a:t>
            </a:r>
            <a:r>
              <a:rPr lang="en-US" dirty="0" err="1"/>
              <a:t>stranicama</a:t>
            </a:r>
            <a:r>
              <a:rPr lang="en-US" dirty="0"/>
              <a:t> EK: </a:t>
            </a:r>
            <a:r>
              <a:rPr lang="en-US" dirty="0">
                <a:hlinkClick r:id="rId2"/>
              </a:rPr>
              <a:t>https://ec.europa.eu/environment/gpp/eu_gpp_criteria_en.htm</a:t>
            </a:r>
            <a:endParaRPr lang="hr-HR" dirty="0"/>
          </a:p>
          <a:p>
            <a:pPr marL="457200" indent="-457200">
              <a:buFont typeface="Wingdings" pitchFamily="2" charset="2"/>
              <a:buChar char="v"/>
            </a:pPr>
            <a:endParaRPr lang="hr-HR" dirty="0"/>
          </a:p>
          <a:p>
            <a:pPr marL="457200" indent="-457200">
              <a:buFont typeface="Wingdings" pitchFamily="2" charset="2"/>
              <a:buChar char="v"/>
            </a:pPr>
            <a:r>
              <a:rPr lang="hr-HR" dirty="0"/>
              <a:t>U HR podaci dostupni na poveznici: </a:t>
            </a:r>
            <a:r>
              <a:rPr lang="en-US" dirty="0">
                <a:hlinkClick r:id="rId3"/>
              </a:rPr>
              <a:t>https://www.zelenanabava.hr/</a:t>
            </a:r>
            <a:r>
              <a:rPr lang="hr-HR" dirty="0"/>
              <a:t> </a:t>
            </a:r>
            <a:endParaRPr lang="en-US" dirty="0"/>
          </a:p>
        </p:txBody>
      </p:sp>
      <p:pic>
        <p:nvPicPr>
          <p:cNvPr id="5" name="Slika 4">
            <a:extLst>
              <a:ext uri="{FF2B5EF4-FFF2-40B4-BE49-F238E27FC236}">
                <a16:creationId xmlns:a16="http://schemas.microsoft.com/office/drawing/2014/main" id="{A53C970A-3381-4F15-9EB6-7CAE55C2C84F}"/>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D7597BDE-144B-4A0E-B27F-EF9A68522DF0}"/>
              </a:ext>
            </a:extLst>
          </p:cNvPr>
          <p:cNvPicPr>
            <a:picLocks noChangeAspect="1"/>
          </p:cNvPicPr>
          <p:nvPr/>
        </p:nvPicPr>
        <p:blipFill>
          <a:blip r:embed="rId5"/>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98F8A42A-FEC5-4F37-B01F-A3A3241F436F}"/>
              </a:ext>
            </a:extLst>
          </p:cNvPr>
          <p:cNvPicPr>
            <a:picLocks noChangeAspect="1"/>
          </p:cNvPicPr>
          <p:nvPr/>
        </p:nvPicPr>
        <p:blipFill>
          <a:blip r:embed="rId6"/>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8526773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77500" lnSpcReduction="200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Cijena ponude izračunava se kao umnožak iznosa Naknade za energetsku uslugu kojega ponuditelj navede u svojoj ponudi („Ponudbene tablice – troškovnik“, tablica „Ponuda“, stavak 2) i broja godina  plaćanja naknade za energetsku. Broj godina plaćanja naknade za energetsku uslugu izračunava se (za potrebe bodovanja) kao Roka trajanja ugovora umanjen za </a:t>
            </a:r>
            <a:r>
              <a:rPr lang="hr-HR" sz="1800" dirty="0" err="1">
                <a:effectLst/>
                <a:latin typeface="Calibri" panose="020F0502020204030204" pitchFamily="34" charset="0"/>
                <a:ea typeface="Times New Roman" panose="02020603050405020304" pitchFamily="18" charset="0"/>
                <a:cs typeface="Arial" panose="020B0604020202020204" pitchFamily="34" charset="0"/>
              </a:rPr>
              <a:t>jendu</a:t>
            </a:r>
            <a:r>
              <a:rPr lang="hr-HR" sz="1800" dirty="0">
                <a:effectLst/>
                <a:latin typeface="Calibri" panose="020F0502020204030204" pitchFamily="34" charset="0"/>
                <a:ea typeface="Times New Roman" panose="02020603050405020304" pitchFamily="18" charset="0"/>
                <a:cs typeface="Arial" panose="020B0604020202020204" pitchFamily="34" charset="0"/>
              </a:rPr>
              <a:t> godinu. Rok trajanja ugovora je iznos (broj godina) kojega ponuditelj ponudi u svojoj ponudi („Ponudbene tablice – troškovnik“, tablica „Ponuda“, stavak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BODOVANJE: Maksimalni broj bodova koji ponuditelj može dobiti prema ovom kriteriju je 40.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Bodovi se dodjeljuju (izračunavaju) usporedbom svih valjanih ponuda  na slijedeći način: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15EF4E36-BDBE-4193-A91F-531BD54F46EE}"/>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F28016E-9510-4387-8C89-ACBFA38C6C69}"/>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4BDB698B-63A8-486F-979A-6BC7FA4AA672}"/>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2583112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92500" lnSpcReduction="100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6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B</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k3</a:t>
            </a:r>
            <a:r>
              <a:rPr lang="hr-HR" sz="1800" b="1" dirty="0">
                <a:effectLst/>
                <a:latin typeface="Calibri" panose="020F0502020204030204" pitchFamily="34" charset="0"/>
                <a:ea typeface="Times New Roman" panose="02020603050405020304" pitchFamily="18" charset="0"/>
                <a:cs typeface="Arial" panose="020B0604020202020204" pitchFamily="34" charset="0"/>
              </a:rPr>
              <a:t> = </a:t>
            </a:r>
            <a:r>
              <a:rPr lang="hr-HR" sz="1800" b="1" dirty="0" err="1">
                <a:effectLst/>
                <a:latin typeface="Calibri" panose="020F0502020204030204" pitchFamily="34" charset="0"/>
                <a:ea typeface="Times New Roman" panose="02020603050405020304" pitchFamily="18" charset="0"/>
                <a:cs typeface="Arial" panose="020B0604020202020204" pitchFamily="34" charset="0"/>
              </a:rPr>
              <a:t>C</a:t>
            </a:r>
            <a:r>
              <a:rPr lang="hr-HR" sz="1800" b="1" baseline="-25000" dirty="0" err="1">
                <a:effectLst/>
                <a:latin typeface="Calibri" panose="020F0502020204030204" pitchFamily="34" charset="0"/>
                <a:ea typeface="Times New Roman" panose="02020603050405020304" pitchFamily="18" charset="0"/>
                <a:cs typeface="Arial" panose="020B0604020202020204" pitchFamily="34" charset="0"/>
              </a:rPr>
              <a:t>min</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 </a:t>
            </a:r>
            <a:r>
              <a:rPr lang="hr-HR" sz="1800" b="1" dirty="0">
                <a:effectLst/>
                <a:latin typeface="Calibri" panose="020F0502020204030204" pitchFamily="34" charset="0"/>
                <a:ea typeface="Times New Roman" panose="02020603050405020304" pitchFamily="18" charset="0"/>
                <a:cs typeface="Arial" panose="020B0604020202020204" pitchFamily="34" charset="0"/>
              </a:rPr>
              <a:t>/ </a:t>
            </a:r>
            <a:r>
              <a:rPr lang="hr-HR" sz="1800" b="1" dirty="0" err="1">
                <a:effectLst/>
                <a:latin typeface="Calibri" panose="020F0502020204030204" pitchFamily="34" charset="0"/>
                <a:ea typeface="Times New Roman" panose="02020603050405020304" pitchFamily="18" charset="0"/>
                <a:cs typeface="Arial" panose="020B0604020202020204" pitchFamily="34" charset="0"/>
              </a:rPr>
              <a:t>C</a:t>
            </a:r>
            <a:r>
              <a:rPr lang="hr-HR" sz="1800" b="1" baseline="-25000" dirty="0" err="1">
                <a:effectLst/>
                <a:latin typeface="Calibri" panose="020F0502020204030204" pitchFamily="34" charset="0"/>
                <a:ea typeface="Times New Roman" panose="02020603050405020304" pitchFamily="18" charset="0"/>
                <a:cs typeface="Arial" panose="020B0604020202020204" pitchFamily="34" charset="0"/>
              </a:rPr>
              <a:t>ponude</a:t>
            </a:r>
            <a:r>
              <a:rPr lang="hr-HR" sz="1800" b="1" dirty="0">
                <a:effectLst/>
                <a:latin typeface="Calibri" panose="020F0502020204030204" pitchFamily="34" charset="0"/>
                <a:ea typeface="Times New Roman" panose="02020603050405020304" pitchFamily="18" charset="0"/>
                <a:cs typeface="Arial" panose="020B0604020202020204" pitchFamily="34" charset="0"/>
              </a:rPr>
              <a:t> x 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err="1">
                <a:effectLst/>
                <a:latin typeface="Calibri" panose="020F0502020204030204" pitchFamily="34" charset="0"/>
                <a:ea typeface="Times New Roman" panose="02020603050405020304" pitchFamily="18" charset="0"/>
                <a:cs typeface="Arial" panose="020B0604020202020204" pitchFamily="34" charset="0"/>
              </a:rPr>
              <a:t>C</a:t>
            </a:r>
            <a:r>
              <a:rPr lang="hr-HR" sz="1800" baseline="-25000" dirty="0" err="1">
                <a:effectLst/>
                <a:latin typeface="Calibri" panose="020F0502020204030204" pitchFamily="34" charset="0"/>
                <a:ea typeface="Times New Roman" panose="02020603050405020304" pitchFamily="18" charset="0"/>
                <a:cs typeface="Arial" panose="020B0604020202020204" pitchFamily="34" charset="0"/>
              </a:rPr>
              <a:t>ponude</a:t>
            </a:r>
            <a:r>
              <a:rPr lang="hr-HR" sz="1800" dirty="0">
                <a:effectLst/>
                <a:latin typeface="Calibri" panose="020F0502020204030204" pitchFamily="34" charset="0"/>
                <a:ea typeface="Times New Roman" panose="02020603050405020304" pitchFamily="18" charset="0"/>
                <a:cs typeface="Arial" panose="020B0604020202020204" pitchFamily="34" charset="0"/>
              </a:rPr>
              <a:t> – Cijena ponude za promatranu ponudu koja se boduje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err="1">
                <a:effectLst/>
                <a:latin typeface="Calibri" panose="020F0502020204030204" pitchFamily="34" charset="0"/>
                <a:ea typeface="Times New Roman" panose="02020603050405020304" pitchFamily="18" charset="0"/>
                <a:cs typeface="Arial" panose="020B0604020202020204" pitchFamily="34" charset="0"/>
              </a:rPr>
              <a:t>C</a:t>
            </a:r>
            <a:r>
              <a:rPr lang="hr-HR" sz="1800" baseline="-25000" dirty="0" err="1">
                <a:effectLst/>
                <a:latin typeface="Calibri" panose="020F0502020204030204" pitchFamily="34" charset="0"/>
                <a:ea typeface="Times New Roman" panose="02020603050405020304" pitchFamily="18" charset="0"/>
                <a:cs typeface="Arial" panose="020B0604020202020204" pitchFamily="34" charset="0"/>
              </a:rPr>
              <a:t>min</a:t>
            </a:r>
            <a:r>
              <a:rPr lang="hr-HR" sz="1800" dirty="0">
                <a:effectLst/>
                <a:latin typeface="Calibri" panose="020F0502020204030204" pitchFamily="34" charset="0"/>
                <a:ea typeface="Times New Roman" panose="02020603050405020304" pitchFamily="18" charset="0"/>
                <a:cs typeface="Arial" panose="020B0604020202020204" pitchFamily="34" charset="0"/>
              </a:rPr>
              <a:t> – Minimalna cijena ponude od svih valjanih ponuda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Bk3 - Bodovi ponude prema Kriteriju 3 – Cijena ponude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Izračunati iznos (broj bodova) se zaokružuje na cijeli broj (bez decimalnih mjesta).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7BBBCE79-6707-4F05-BB71-0E888C8C38B5}"/>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8C44D38-A816-43A2-BC62-BFDCF86FF4DE}"/>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B88192F7-D16A-40B5-820C-17CAC3ABF355}"/>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521258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77500" lnSpcReduction="20000"/>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6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Nakon što Naručitelj za svakog ponuditelja utvrdi bodovnu vrijednost prema pojedinim kriterijima, zbrojit će se bodovi dodijeljeni mu po svakom od kriterija kako bi se dobio ukupan broj bodova (B) za promatranu ponudu, prema formuli: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B = B</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k1 + </a:t>
            </a:r>
            <a:r>
              <a:rPr lang="hr-HR" sz="1800" b="1" dirty="0">
                <a:effectLst/>
                <a:latin typeface="Calibri" panose="020F0502020204030204" pitchFamily="34" charset="0"/>
                <a:ea typeface="Times New Roman" panose="02020603050405020304" pitchFamily="18" charset="0"/>
                <a:cs typeface="Arial" panose="020B0604020202020204" pitchFamily="34" charset="0"/>
              </a:rPr>
              <a:t>B</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k2 +</a:t>
            </a:r>
            <a:r>
              <a:rPr lang="hr-HR" sz="1800" b="1" dirty="0">
                <a:effectLst/>
                <a:latin typeface="Calibri" panose="020F0502020204030204" pitchFamily="34" charset="0"/>
                <a:ea typeface="Times New Roman" panose="02020603050405020304" pitchFamily="18" charset="0"/>
                <a:cs typeface="Arial" panose="020B0604020202020204" pitchFamily="34" charset="0"/>
              </a:rPr>
              <a:t> B</a:t>
            </a:r>
            <a:r>
              <a:rPr lang="hr-HR" sz="1800" b="1" baseline="-25000" dirty="0">
                <a:effectLst/>
                <a:latin typeface="Calibri" panose="020F0502020204030204" pitchFamily="34" charset="0"/>
                <a:ea typeface="Times New Roman" panose="02020603050405020304" pitchFamily="18" charset="0"/>
                <a:cs typeface="Arial" panose="020B0604020202020204" pitchFamily="34" charset="0"/>
              </a:rPr>
              <a:t>k3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B – Ukupni broj bodova za promatranu ponudu koja se boduje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600"/>
              </a:spcAft>
            </a:pPr>
            <a:r>
              <a:rPr lang="hr-HR" sz="1800" dirty="0">
                <a:effectLst/>
                <a:latin typeface="Calibri" panose="020F0502020204030204" pitchFamily="34" charset="0"/>
                <a:ea typeface="Times New Roman" panose="02020603050405020304" pitchFamily="18" charset="0"/>
                <a:cs typeface="Calibri" panose="020F0502020204030204" pitchFamily="34" charset="0"/>
              </a:rPr>
              <a:t>Najpovoljniji je onaj ponuditelj koji će ostvariti najveći ukupni broj bodova (T) prema svim navedenim kriterijima.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97CF8D32-B653-4712-8B9E-98B9284C648B}"/>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4536463-8327-4C46-8572-09DE10C6FA03}"/>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429AD4D0-09A2-4ECC-BC7F-82626520ED01}"/>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302390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0"/>
              </a:spcBef>
              <a:spcAft>
                <a:spcPts val="1000"/>
              </a:spcAft>
            </a:pPr>
            <a:r>
              <a:rPr lang="hr-HR" sz="1800" b="1" dirty="0">
                <a:effectLst/>
                <a:latin typeface="Calibri" panose="020F0502020204030204" pitchFamily="34" charset="0"/>
                <a:ea typeface="Times New Roman" panose="02020603050405020304" pitchFamily="18" charset="0"/>
              </a:rPr>
              <a:t>Dokumenti za potrebe utvrđivanja kriterija ekonomski najpovoljnije ponude </a:t>
            </a:r>
            <a:endParaRPr lang="en-GB"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hr-HR" sz="1800" b="1" dirty="0">
                <a:solidFill>
                  <a:srgbClr val="00000A"/>
                </a:solidFill>
                <a:effectLst/>
                <a:latin typeface="Calibri" panose="020F0502020204030204" pitchFamily="34" charset="0"/>
                <a:ea typeface="Times New Roman" panose="02020603050405020304" pitchFamily="18" charset="0"/>
              </a:rPr>
              <a:t>Ponuditelji dostavljaju tražene podatke UPISOM U PONUDBENE TABLICE.</a:t>
            </a:r>
            <a:endParaRPr lang="en-GB" sz="1800" dirty="0">
              <a:effectLst/>
              <a:latin typeface="Calibri" panose="020F0502020204030204" pitchFamily="34" charset="0"/>
              <a:ea typeface="Calibri" panose="020F0502020204030204" pitchFamily="34"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6D136BAB-BE2A-43BC-8C4B-7624F435DB62}"/>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40466854-441B-4ECA-9063-E24CB0888E38}"/>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2BB73B3B-9E53-4495-916D-F40326CA879E}"/>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44609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5F213F14-1688-4CB2-96C3-79E395EDE42C}"/>
              </a:ext>
            </a:extLst>
          </p:cNvPr>
          <p:cNvPicPr>
            <a:picLocks noChangeAspect="1"/>
          </p:cNvPicPr>
          <p:nvPr/>
        </p:nvPicPr>
        <p:blipFill>
          <a:blip r:embed="rId2"/>
          <a:stretch>
            <a:fillRect/>
          </a:stretch>
        </p:blipFill>
        <p:spPr>
          <a:xfrm>
            <a:off x="1293860" y="2011557"/>
            <a:ext cx="8528643" cy="3244024"/>
          </a:xfrm>
          <a:prstGeom prst="rect">
            <a:avLst/>
          </a:prstGeom>
        </p:spPr>
      </p:pic>
      <p:pic>
        <p:nvPicPr>
          <p:cNvPr id="7" name="Slika 6">
            <a:extLst>
              <a:ext uri="{FF2B5EF4-FFF2-40B4-BE49-F238E27FC236}">
                <a16:creationId xmlns:a16="http://schemas.microsoft.com/office/drawing/2014/main" id="{58AB6153-D333-4D24-8158-20A3138EEA42}"/>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CAB7648C-CC15-49D1-A425-F78DC105538D}"/>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B0CEC1FF-D1D6-4694-8A93-97677986197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5562713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Slika 5">
            <a:extLst>
              <a:ext uri="{FF2B5EF4-FFF2-40B4-BE49-F238E27FC236}">
                <a16:creationId xmlns:a16="http://schemas.microsoft.com/office/drawing/2014/main" id="{4FE4CCA3-FF2E-4642-830F-399E076C4F02}"/>
              </a:ext>
            </a:extLst>
          </p:cNvPr>
          <p:cNvPicPr>
            <a:picLocks noChangeAspect="1"/>
          </p:cNvPicPr>
          <p:nvPr/>
        </p:nvPicPr>
        <p:blipFill>
          <a:blip r:embed="rId2"/>
          <a:stretch>
            <a:fillRect/>
          </a:stretch>
        </p:blipFill>
        <p:spPr>
          <a:xfrm>
            <a:off x="512216" y="2053470"/>
            <a:ext cx="9333149" cy="3424051"/>
          </a:xfrm>
          <a:prstGeom prst="rect">
            <a:avLst/>
          </a:prstGeom>
        </p:spPr>
      </p:pic>
      <p:pic>
        <p:nvPicPr>
          <p:cNvPr id="7" name="Slika 6">
            <a:extLst>
              <a:ext uri="{FF2B5EF4-FFF2-40B4-BE49-F238E27FC236}">
                <a16:creationId xmlns:a16="http://schemas.microsoft.com/office/drawing/2014/main" id="{03893141-8844-4A7F-B076-33AB11B1A473}"/>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EA9351D1-896A-4971-BB94-A176B69A6C68}"/>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E25AFBE5-EF6A-4CAF-A774-D56E19606F48}"/>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4534525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DE11973B-7688-4FEE-BA98-99B0106415DB}"/>
              </a:ext>
            </a:extLst>
          </p:cNvPr>
          <p:cNvPicPr>
            <a:picLocks noChangeAspect="1"/>
          </p:cNvPicPr>
          <p:nvPr/>
        </p:nvPicPr>
        <p:blipFill>
          <a:blip r:embed="rId2"/>
          <a:stretch>
            <a:fillRect/>
          </a:stretch>
        </p:blipFill>
        <p:spPr>
          <a:xfrm>
            <a:off x="3355759" y="1935350"/>
            <a:ext cx="4180546" cy="4335381"/>
          </a:xfrm>
          <a:prstGeom prst="rect">
            <a:avLst/>
          </a:prstGeom>
        </p:spPr>
      </p:pic>
      <p:pic>
        <p:nvPicPr>
          <p:cNvPr id="7" name="Slika 6">
            <a:extLst>
              <a:ext uri="{FF2B5EF4-FFF2-40B4-BE49-F238E27FC236}">
                <a16:creationId xmlns:a16="http://schemas.microsoft.com/office/drawing/2014/main" id="{C062E2AD-0ACC-4529-87DC-3B5CCAA2532C}"/>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92048093-531F-4CB8-BC75-626E737BA7D7}"/>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C2904B8D-DB81-4DC2-87EE-760CB71E0582}"/>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2155080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a:xfrm>
            <a:off x="692458" y="124287"/>
            <a:ext cx="10454609" cy="1003273"/>
          </a:xfrm>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0FE56BE4-D54C-4C91-A827-93D601A5B2E3}"/>
              </a:ext>
            </a:extLst>
          </p:cNvPr>
          <p:cNvPicPr>
            <a:picLocks noChangeAspect="1"/>
          </p:cNvPicPr>
          <p:nvPr/>
        </p:nvPicPr>
        <p:blipFill>
          <a:blip r:embed="rId2"/>
          <a:stretch>
            <a:fillRect/>
          </a:stretch>
        </p:blipFill>
        <p:spPr>
          <a:xfrm>
            <a:off x="3207769" y="1127560"/>
            <a:ext cx="5776461" cy="4602879"/>
          </a:xfrm>
          <a:prstGeom prst="rect">
            <a:avLst/>
          </a:prstGeom>
        </p:spPr>
      </p:pic>
      <p:pic>
        <p:nvPicPr>
          <p:cNvPr id="7" name="Slika 6">
            <a:extLst>
              <a:ext uri="{FF2B5EF4-FFF2-40B4-BE49-F238E27FC236}">
                <a16:creationId xmlns:a16="http://schemas.microsoft.com/office/drawing/2014/main" id="{20BD943C-F6DA-4654-AE83-81BAC8DB8EF2}"/>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D3A7223C-FDEA-4560-A79A-D2907368478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63B4FFAC-63D5-4EA1-8C2D-50FBE3F4EBCA}"/>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1134870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a:xfrm>
            <a:off x="798990" y="-88777"/>
            <a:ext cx="10348077" cy="1364967"/>
          </a:xfrm>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86FD66C2-2FC0-4167-9BD3-DBF753E9CB07}"/>
              </a:ext>
            </a:extLst>
          </p:cNvPr>
          <p:cNvPicPr>
            <a:picLocks noChangeAspect="1"/>
          </p:cNvPicPr>
          <p:nvPr/>
        </p:nvPicPr>
        <p:blipFill>
          <a:blip r:embed="rId2"/>
          <a:stretch>
            <a:fillRect/>
          </a:stretch>
        </p:blipFill>
        <p:spPr>
          <a:xfrm>
            <a:off x="2521910" y="1017061"/>
            <a:ext cx="7148179" cy="4823878"/>
          </a:xfrm>
          <a:prstGeom prst="rect">
            <a:avLst/>
          </a:prstGeom>
        </p:spPr>
      </p:pic>
      <p:pic>
        <p:nvPicPr>
          <p:cNvPr id="7" name="Slika 6">
            <a:extLst>
              <a:ext uri="{FF2B5EF4-FFF2-40B4-BE49-F238E27FC236}">
                <a16:creationId xmlns:a16="http://schemas.microsoft.com/office/drawing/2014/main" id="{F4CAEFEB-DB27-4E9B-AF78-CB4D09E7941D}"/>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C74DF25A-0A47-43DF-98BC-324DB2A4BF7F}"/>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A35E5FF1-B37B-470B-A709-809FFC182A0F}"/>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93507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a:xfrm>
            <a:off x="798990" y="-88777"/>
            <a:ext cx="10348077" cy="1364967"/>
          </a:xfrm>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fontScale="70000" lnSpcReduction="20000"/>
          </a:bodyPr>
          <a:lstStyle/>
          <a:p>
            <a:pPr>
              <a:lnSpc>
                <a:spcPct val="115000"/>
              </a:lnSpc>
              <a:spcBef>
                <a:spcPts val="1200"/>
              </a:spcBef>
              <a:spcAft>
                <a:spcPts val="300"/>
              </a:spcAft>
            </a:pPr>
            <a:r>
              <a:rPr lang="hr-HR" sz="1800" b="1" dirty="0">
                <a:solidFill>
                  <a:srgbClr val="2E74B5"/>
                </a:solidFill>
                <a:effectLst/>
                <a:latin typeface="Calibri" panose="020F0502020204030204" pitchFamily="34" charset="0"/>
                <a:ea typeface="TimesNewRoman"/>
              </a:rPr>
              <a:t>Rok početka i rok završetka izvršenja ugovora</a:t>
            </a:r>
            <a:endParaRPr lang="en-GB"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rPr>
              <a:t>Rok izvođenja radova: Početak radova moguć je odmah po sklapanju ugovora o javnoj nabavi radova, a počinje teći od dana uvođenja odabranog ponuditelja u posao. U uvođenju u posao naručitelj i odabrani ponuditelj će potpisati Zapisnik o uvođenju u posao tako da se danom potpisivanja Zapisnika smatra da je odabrani ponuditelj uveden u posao. Naručitelj planira odabranog ponuditelja uvesti u posao najkasnije u roku od 15 dana od dana sklapanja ugovora o javnoj nabavi.</a:t>
            </a:r>
            <a:endParaRPr lang="en-GB"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rPr>
              <a:t>Planirani završetak radova je 6 mjeseci od dana potpisa ugovora.</a:t>
            </a:r>
            <a:endParaRPr lang="en-GB" sz="1800" dirty="0">
              <a:effectLst/>
              <a:latin typeface="Calibri" panose="020F0502020204030204" pitchFamily="34" charset="0"/>
              <a:ea typeface="Calibri" panose="020F0502020204030204" pitchFamily="34" charset="0"/>
            </a:endParaRPr>
          </a:p>
          <a:p>
            <a:pPr algn="just">
              <a:lnSpc>
                <a:spcPct val="115000"/>
              </a:lnSpc>
              <a:spcAft>
                <a:spcPts val="1000"/>
              </a:spcAft>
            </a:pPr>
            <a:r>
              <a:rPr lang="hr-HR" sz="1800" dirty="0">
                <a:effectLst/>
                <a:latin typeface="Calibri" panose="020F0502020204030204" pitchFamily="34" charset="0"/>
                <a:ea typeface="Calibri" panose="020F0502020204030204" pitchFamily="34" charset="0"/>
              </a:rPr>
              <a:t>Završetak ugovora: </a:t>
            </a:r>
            <a:r>
              <a:rPr lang="hr-HR" sz="1800" b="1" dirty="0">
                <a:effectLst/>
                <a:latin typeface="Calibri" panose="020F0502020204030204" pitchFamily="34" charset="0"/>
                <a:ea typeface="Calibri" panose="020F0502020204030204" pitchFamily="34" charset="0"/>
              </a:rPr>
              <a:t>prema ponudi-utvrđuje se iz Troškovnika-ponudbenih tablica odabranog ponuditelja. </a:t>
            </a:r>
            <a:endParaRPr lang="en-GB" sz="1800" b="1" dirty="0">
              <a:effectLst/>
              <a:latin typeface="Calibri" panose="020F0502020204030204" pitchFamily="34" charset="0"/>
              <a:ea typeface="Calibri" panose="020F0502020204030204" pitchFamily="34"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6696C613-CE04-43F9-8038-890DE94D7403}"/>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C8D762A-B182-4E36-B85D-33D072747A6D}"/>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2E6E68E3-9915-4F5E-8E54-466B9AA94712}"/>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7831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a:t>Mjerila</a:t>
            </a:r>
            <a:r>
              <a:rPr lang="en-US" dirty="0"/>
              <a:t> </a:t>
            </a:r>
            <a:r>
              <a:rPr lang="en-US" dirty="0" err="1"/>
              <a:t>za</a:t>
            </a:r>
            <a:r>
              <a:rPr lang="en-US" dirty="0"/>
              <a:t> </a:t>
            </a:r>
            <a:r>
              <a:rPr lang="en-US" dirty="0" err="1"/>
              <a:t>prioritetne</a:t>
            </a:r>
            <a:r>
              <a:rPr lang="en-US" dirty="0"/>
              <a:t> </a:t>
            </a:r>
            <a:r>
              <a:rPr lang="en-US" dirty="0" err="1"/>
              <a:t>skupine</a:t>
            </a:r>
            <a:r>
              <a:rPr lang="en-US" dirty="0"/>
              <a:t> – </a:t>
            </a:r>
            <a:r>
              <a:rPr lang="en-US" dirty="0" err="1"/>
              <a:t>nabavne</a:t>
            </a:r>
            <a:r>
              <a:rPr lang="en-US" dirty="0"/>
              <a:t> </a:t>
            </a:r>
            <a:r>
              <a:rPr lang="en-US" dirty="0" err="1"/>
              <a:t>kategorije</a:t>
            </a:r>
            <a:endParaRPr lang="hr-HR" dirty="0"/>
          </a:p>
        </p:txBody>
      </p:sp>
      <p:sp>
        <p:nvSpPr>
          <p:cNvPr id="8" name="Content Placeholder 7"/>
          <p:cNvSpPr>
            <a:spLocks noGrp="1"/>
          </p:cNvSpPr>
          <p:nvPr>
            <p:ph idx="1"/>
          </p:nvPr>
        </p:nvSpPr>
        <p:spPr/>
        <p:txBody>
          <a:bodyPr>
            <a:normAutofit/>
          </a:bodyPr>
          <a:lstStyle/>
          <a:p>
            <a:pPr marL="457200" indent="-457200">
              <a:buFont typeface="Wingdings" pitchFamily="2" charset="2"/>
              <a:buChar char="v"/>
            </a:pPr>
            <a:r>
              <a:rPr lang="hr-HR" dirty="0"/>
              <a:t>Temelje se na mjerilima razvijenim od strane Europske komisije i Zajedničkog istraživačkog centra (Joint Research Centre – JRC)</a:t>
            </a:r>
          </a:p>
          <a:p>
            <a:pPr marL="457200" indent="-457200">
              <a:buFont typeface="Wingdings" pitchFamily="2" charset="2"/>
              <a:buChar char="v"/>
            </a:pPr>
            <a:r>
              <a:rPr lang="hr-HR" dirty="0"/>
              <a:t>Ažuriraju se sukladno tržišnim promjenama i promjenama europskog zakonodavnog okvira</a:t>
            </a:r>
          </a:p>
          <a:p>
            <a:pPr marL="457200" indent="-457200">
              <a:buFont typeface="Wingdings" pitchFamily="2" charset="2"/>
              <a:buChar char="v"/>
            </a:pPr>
            <a:r>
              <a:rPr lang="hr-HR" dirty="0"/>
              <a:t>Za svaku skupinu predmeta nabave postoje osnovna i sveobuhvatna mjerila</a:t>
            </a:r>
          </a:p>
        </p:txBody>
      </p:sp>
      <p:pic>
        <p:nvPicPr>
          <p:cNvPr id="5" name="Slika 4">
            <a:extLst>
              <a:ext uri="{FF2B5EF4-FFF2-40B4-BE49-F238E27FC236}">
                <a16:creationId xmlns:a16="http://schemas.microsoft.com/office/drawing/2014/main" id="{D6B9032F-9F3A-4E7B-B1FD-31BF165CDC87}"/>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DE4417F6-0983-46B7-8B0A-F3BCF360D5B1}"/>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DBBCC130-4ADD-438E-99C3-8753827C89CA}"/>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a:xfrm>
            <a:off x="798990" y="-88777"/>
            <a:ext cx="10348077" cy="1364967"/>
          </a:xfrm>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nSpc>
                <a:spcPct val="115000"/>
              </a:lnSpc>
              <a:spcBef>
                <a:spcPts val="1200"/>
              </a:spcBef>
              <a:spcAft>
                <a:spcPts val="300"/>
              </a:spcAft>
            </a:pPr>
            <a:r>
              <a:rPr lang="hr-HR" sz="1800" b="1" dirty="0">
                <a:effectLst/>
                <a:latin typeface="Calibri" panose="020F0502020204030204" pitchFamily="34" charset="0"/>
                <a:ea typeface="Calibri" panose="020F0502020204030204" pitchFamily="34" charset="0"/>
              </a:rPr>
              <a:t>Broj ponuda: 1</a:t>
            </a:r>
          </a:p>
          <a:p>
            <a:pPr>
              <a:lnSpc>
                <a:spcPct val="115000"/>
              </a:lnSpc>
              <a:spcBef>
                <a:spcPts val="1200"/>
              </a:spcBef>
              <a:spcAft>
                <a:spcPts val="300"/>
              </a:spcAft>
            </a:pPr>
            <a:r>
              <a:rPr lang="hr-HR" sz="1800" b="1" dirty="0">
                <a:latin typeface="Calibri" panose="020F0502020204030204" pitchFamily="34" charset="0"/>
                <a:ea typeface="Calibri" panose="020F0502020204030204" pitchFamily="34" charset="0"/>
              </a:rPr>
              <a:t>Ponuđeni rok: 10 godina</a:t>
            </a:r>
          </a:p>
          <a:p>
            <a:pPr>
              <a:lnSpc>
                <a:spcPct val="115000"/>
              </a:lnSpc>
              <a:spcBef>
                <a:spcPts val="1200"/>
              </a:spcBef>
              <a:spcAft>
                <a:spcPts val="300"/>
              </a:spcAft>
            </a:pPr>
            <a:r>
              <a:rPr lang="hr-HR" sz="1800" b="1" dirty="0">
                <a:effectLst/>
                <a:latin typeface="Calibri" panose="020F0502020204030204" pitchFamily="34" charset="0"/>
                <a:ea typeface="Calibri" panose="020F0502020204030204" pitchFamily="34" charset="0"/>
              </a:rPr>
              <a:t>Odluka o odabiru – uštede dokazane</a:t>
            </a: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C17946AF-E101-4412-A3EC-D1AC6EF8A00B}"/>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4CEFFA7E-0711-4A09-B77F-4DDAEF1C135D}"/>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C4E137B7-EEFF-469C-A600-0C976013D741}"/>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9306967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a:xfrm>
            <a:off x="798990" y="-88777"/>
            <a:ext cx="10348077" cy="1364967"/>
          </a:xfrm>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BA1870BC-3E59-4DFF-AD35-5DD5C8717DD1}"/>
              </a:ext>
            </a:extLst>
          </p:cNvPr>
          <p:cNvPicPr>
            <a:picLocks noChangeAspect="1"/>
          </p:cNvPicPr>
          <p:nvPr/>
        </p:nvPicPr>
        <p:blipFill>
          <a:blip r:embed="rId2"/>
          <a:stretch>
            <a:fillRect/>
          </a:stretch>
        </p:blipFill>
        <p:spPr>
          <a:xfrm>
            <a:off x="2388548" y="2263039"/>
            <a:ext cx="7414903" cy="2331922"/>
          </a:xfrm>
          <a:prstGeom prst="rect">
            <a:avLst/>
          </a:prstGeom>
        </p:spPr>
      </p:pic>
      <p:pic>
        <p:nvPicPr>
          <p:cNvPr id="7" name="Slika 6">
            <a:extLst>
              <a:ext uri="{FF2B5EF4-FFF2-40B4-BE49-F238E27FC236}">
                <a16:creationId xmlns:a16="http://schemas.microsoft.com/office/drawing/2014/main" id="{3163B2BD-1A5B-46C5-9899-08AB4DD40B62}"/>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1F60DBD4-6565-4FE9-9A2B-9CD9EDF7954E}"/>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9B6072A8-5FC3-4487-A6B6-090A57EF8B3E}"/>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1143938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95B469-DDFA-424D-9B33-83C1A4D64273}"/>
              </a:ext>
            </a:extLst>
          </p:cNvPr>
          <p:cNvSpPr>
            <a:spLocks noGrp="1"/>
          </p:cNvSpPr>
          <p:nvPr>
            <p:ph type="title"/>
          </p:nvPr>
        </p:nvSpPr>
        <p:spPr>
          <a:xfrm>
            <a:off x="798990" y="-88777"/>
            <a:ext cx="10348077" cy="1364967"/>
          </a:xfrm>
        </p:spPr>
        <p:txBody>
          <a:bodyPr/>
          <a:lstStyle/>
          <a:p>
            <a:r>
              <a:rPr lang="hr-HR" dirty="0"/>
              <a:t>ZJN 2016. Primjer provedenog postupka</a:t>
            </a:r>
            <a:endParaRPr lang="en-GB" dirty="0"/>
          </a:p>
        </p:txBody>
      </p:sp>
      <p:sp>
        <p:nvSpPr>
          <p:cNvPr id="3" name="Rezervirano mjesto sadržaja 2">
            <a:extLst>
              <a:ext uri="{FF2B5EF4-FFF2-40B4-BE49-F238E27FC236}">
                <a16:creationId xmlns:a16="http://schemas.microsoft.com/office/drawing/2014/main" id="{6695EFE7-E204-40A6-A475-709FFD0B8578}"/>
              </a:ext>
            </a:extLst>
          </p:cNvPr>
          <p:cNvSpPr>
            <a:spLocks noGrp="1"/>
          </p:cNvSpPr>
          <p:nvPr>
            <p:ph idx="1"/>
          </p:nvPr>
        </p:nvSpPr>
        <p:spPr>
          <a:xfrm>
            <a:off x="941033" y="2041864"/>
            <a:ext cx="10206034" cy="3539946"/>
          </a:xfrm>
        </p:spPr>
        <p:txBody>
          <a:bodyPr>
            <a:normAutofit/>
          </a:bodyPr>
          <a:lstStyle/>
          <a:p>
            <a:pPr algn="just">
              <a:lnSpc>
                <a:spcPct val="115000"/>
              </a:lnSpc>
              <a:spcAft>
                <a:spcPts val="600"/>
              </a:spcAft>
            </a:pPr>
            <a:r>
              <a:rPr lang="hr-HR" sz="1800" b="1" dirty="0">
                <a:latin typeface="Calibri" panose="020F0502020204030204" pitchFamily="34" charset="0"/>
                <a:ea typeface="Times New Roman" panose="02020603050405020304" pitchFamily="18" charset="0"/>
                <a:cs typeface="Arial" panose="020B0604020202020204" pitchFamily="34" charset="0"/>
              </a:rPr>
              <a:t>Prikaz Ugovora o energetskom učinku</a:t>
            </a:r>
            <a:r>
              <a:rPr lang="hr-HR"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b="1"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hr-HR" sz="1800" dirty="0">
                <a:solidFill>
                  <a:srgbClr val="00000A"/>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pPr algn="just">
              <a:lnSpc>
                <a:spcPct val="150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ka 4">
            <a:extLst>
              <a:ext uri="{FF2B5EF4-FFF2-40B4-BE49-F238E27FC236}">
                <a16:creationId xmlns:a16="http://schemas.microsoft.com/office/drawing/2014/main" id="{532F972E-5297-43CE-B711-5FFB65EEF0BC}"/>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1CCE695D-24E3-4FFB-9D67-DB094238189C}"/>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193368EC-BA1D-4C1F-A826-A329AA7C6AC9}"/>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32047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96B1804-5B53-4A42-9693-B7E1595DCD2A}"/>
              </a:ext>
            </a:extLst>
          </p:cNvPr>
          <p:cNvSpPr>
            <a:spLocks noGrp="1"/>
          </p:cNvSpPr>
          <p:nvPr>
            <p:ph idx="1"/>
          </p:nvPr>
        </p:nvSpPr>
        <p:spPr/>
        <p:txBody>
          <a:bodyPr>
            <a:normAutofit/>
          </a:bodyPr>
          <a:lstStyle/>
          <a:p>
            <a:r>
              <a:rPr lang="hr-HR" sz="5400" dirty="0">
                <a:effectLst>
                  <a:outerShdw blurRad="38100" dist="38100" dir="2700000" algn="tl">
                    <a:srgbClr val="000000">
                      <a:alpha val="43137"/>
                    </a:srgbClr>
                  </a:outerShdw>
                </a:effectLst>
              </a:rPr>
              <a:t>Istraživanje tržišta </a:t>
            </a:r>
          </a:p>
          <a:p>
            <a:r>
              <a:rPr lang="hr-HR" sz="5400" dirty="0">
                <a:effectLst>
                  <a:outerShdw blurRad="38100" dist="38100" dir="2700000" algn="tl">
                    <a:srgbClr val="000000">
                      <a:alpha val="43137"/>
                    </a:srgbClr>
                  </a:outerShdw>
                </a:effectLst>
              </a:rPr>
              <a:t>(rad u grupama)</a:t>
            </a:r>
            <a:endParaRPr lang="en-US" sz="5400" dirty="0">
              <a:effectLst>
                <a:outerShdw blurRad="38100" dist="38100" dir="2700000" algn="tl">
                  <a:srgbClr val="000000">
                    <a:alpha val="43137"/>
                  </a:srgbClr>
                </a:outerShdw>
              </a:effectLst>
            </a:endParaRPr>
          </a:p>
        </p:txBody>
      </p:sp>
      <p:pic>
        <p:nvPicPr>
          <p:cNvPr id="4" name="Slika 3">
            <a:extLst>
              <a:ext uri="{FF2B5EF4-FFF2-40B4-BE49-F238E27FC236}">
                <a16:creationId xmlns:a16="http://schemas.microsoft.com/office/drawing/2014/main" id="{9D3F3B4F-257F-4A8F-88C1-1DCC4F525F4D}"/>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5" name="Slika 4">
            <a:extLst>
              <a:ext uri="{FF2B5EF4-FFF2-40B4-BE49-F238E27FC236}">
                <a16:creationId xmlns:a16="http://schemas.microsoft.com/office/drawing/2014/main" id="{FCBD2F83-3678-4E94-9681-5EF0D1046D06}"/>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6" name="Slika 5">
            <a:extLst>
              <a:ext uri="{FF2B5EF4-FFF2-40B4-BE49-F238E27FC236}">
                <a16:creationId xmlns:a16="http://schemas.microsoft.com/office/drawing/2014/main" id="{E3697818-48F4-45A2-B095-E94DC99DD06E}"/>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123508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lstStyle/>
          <a:p>
            <a:r>
              <a:rPr lang="en-GB" dirty="0">
                <a:hlinkClick r:id="rId2"/>
              </a:rPr>
              <a:t>https://tehnix.hr/proizvod/ekomunal-suvremena-komunalna-vozila/</a:t>
            </a:r>
            <a:endParaRPr lang="hr-HR" dirty="0"/>
          </a:p>
          <a:p>
            <a:endParaRPr lang="hr-HR" dirty="0"/>
          </a:p>
          <a:p>
            <a:r>
              <a:rPr lang="hr-HR" dirty="0"/>
              <a:t>Vaš zadatak je istražiti tržište za nabavu komunalnog vozila (zelenog </a:t>
            </a:r>
            <a:r>
              <a:rPr lang="hr-HR" dirty="0">
                <a:sym typeface="Wingdings" panose="05000000000000000000" pitchFamily="2" charset="2"/>
              </a:rPr>
              <a:t>)</a:t>
            </a:r>
            <a:endParaRPr lang="hr-HR" dirty="0"/>
          </a:p>
          <a:p>
            <a:r>
              <a:rPr lang="hr-HR" dirty="0"/>
              <a:t>Gornji link samo je jedan od mogućnosti istraživanja tržišta za ovaj predmet nabave.</a:t>
            </a:r>
          </a:p>
          <a:p>
            <a:r>
              <a:rPr lang="hr-HR" dirty="0"/>
              <a:t>Raspoloživo vrijeme za grupni zadatak: 45 minuta</a:t>
            </a:r>
          </a:p>
          <a:p>
            <a:endParaRPr lang="hr-HR" dirty="0"/>
          </a:p>
          <a:p>
            <a:endParaRPr lang="en-GB" dirty="0"/>
          </a:p>
        </p:txBody>
      </p:sp>
      <p:pic>
        <p:nvPicPr>
          <p:cNvPr id="5" name="Slika 4">
            <a:extLst>
              <a:ext uri="{FF2B5EF4-FFF2-40B4-BE49-F238E27FC236}">
                <a16:creationId xmlns:a16="http://schemas.microsoft.com/office/drawing/2014/main" id="{16A51C8A-08F5-4191-A6FD-9DA4EE3292BC}"/>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E7FB6C3-2D84-4AED-BBAD-86F9EF0B0CFB}"/>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8F74D010-ACFA-40DF-83EE-1F92BF79361B}"/>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1603419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92530" y="518173"/>
            <a:ext cx="9962156" cy="995915"/>
          </a:xfrm>
        </p:spPr>
        <p:txBody>
          <a:bodyPr>
            <a:normAutofit/>
          </a:bodyPr>
          <a:lstStyle/>
          <a:p>
            <a:r>
              <a:rPr lang="hr-HR" dirty="0">
                <a:solidFill>
                  <a:schemeClr val="accent6">
                    <a:lumMod val="75000"/>
                  </a:schemeClr>
                </a:solidFill>
                <a:cs typeface="Calibri" pitchFamily="34" charset="0"/>
              </a:rPr>
              <a:t>ZJN 2016.</a:t>
            </a:r>
            <a:endParaRPr lang="hr-HR" dirty="0">
              <a:solidFill>
                <a:schemeClr val="accent6">
                  <a:lumMod val="75000"/>
                </a:schemeClr>
              </a:solidFill>
            </a:endParaRPr>
          </a:p>
        </p:txBody>
      </p:sp>
      <p:sp>
        <p:nvSpPr>
          <p:cNvPr id="8" name="Content Placeholder 7"/>
          <p:cNvSpPr>
            <a:spLocks noGrp="1"/>
          </p:cNvSpPr>
          <p:nvPr>
            <p:ph idx="1"/>
          </p:nvPr>
        </p:nvSpPr>
        <p:spPr>
          <a:xfrm>
            <a:off x="666694" y="1514088"/>
            <a:ext cx="10666831" cy="4633630"/>
          </a:xfrm>
        </p:spPr>
        <p:txBody>
          <a:bodyPr>
            <a:normAutofit fontScale="85000" lnSpcReduction="20000"/>
          </a:bodyPr>
          <a:lstStyle/>
          <a:p>
            <a:pPr marL="457200" indent="-457200">
              <a:buFont typeface="Wingdings" panose="05000000000000000000" pitchFamily="2" charset="2"/>
              <a:buChar char="q"/>
            </a:pPr>
            <a:r>
              <a:rPr lang="hr-HR" dirty="0">
                <a:solidFill>
                  <a:schemeClr val="tx1"/>
                </a:solidFill>
              </a:rPr>
              <a:t>Odabir vrste postupka, čl. 85. (npr. partnerstvo za inovacije)</a:t>
            </a:r>
          </a:p>
          <a:p>
            <a:pPr marL="457200" indent="-457200">
              <a:buFont typeface="Wingdings" panose="05000000000000000000" pitchFamily="2" charset="2"/>
              <a:buChar char="q"/>
            </a:pPr>
            <a:r>
              <a:rPr lang="hr-HR" dirty="0">
                <a:solidFill>
                  <a:schemeClr val="tx1"/>
                </a:solidFill>
              </a:rPr>
              <a:t>Istraživanje tržišta, čl. 198.-199.</a:t>
            </a:r>
          </a:p>
          <a:p>
            <a:pPr marL="457200" indent="-457200">
              <a:buFont typeface="Wingdings" panose="05000000000000000000" pitchFamily="2" charset="2"/>
              <a:buChar char="q"/>
            </a:pPr>
            <a:r>
              <a:rPr lang="hr-HR" dirty="0">
                <a:solidFill>
                  <a:schemeClr val="tx1"/>
                </a:solidFill>
              </a:rPr>
              <a:t>Tehničke specifikacije, čl.206.-211.</a:t>
            </a:r>
          </a:p>
          <a:p>
            <a:pPr marL="457200" indent="-457200">
              <a:buFont typeface="Wingdings" panose="05000000000000000000" pitchFamily="2" charset="2"/>
              <a:buChar char="q"/>
            </a:pPr>
            <a:r>
              <a:rPr lang="hr-HR" dirty="0">
                <a:solidFill>
                  <a:schemeClr val="tx1"/>
                </a:solidFill>
              </a:rPr>
              <a:t>Oznake, čl. 212.</a:t>
            </a:r>
          </a:p>
          <a:p>
            <a:pPr marL="457200" indent="-457200">
              <a:buFont typeface="Wingdings" panose="05000000000000000000" pitchFamily="2" charset="2"/>
              <a:buChar char="q"/>
            </a:pPr>
            <a:r>
              <a:rPr lang="hr-HR" dirty="0">
                <a:solidFill>
                  <a:schemeClr val="tx1"/>
                </a:solidFill>
              </a:rPr>
              <a:t>Izvješća o testiranju, potvrde i drugi načini dokazivanja, čl. 213. </a:t>
            </a:r>
          </a:p>
          <a:p>
            <a:pPr marL="457200" indent="-457200">
              <a:buFont typeface="Wingdings" panose="05000000000000000000" pitchFamily="2" charset="2"/>
              <a:buChar char="q"/>
            </a:pPr>
            <a:r>
              <a:rPr lang="hr-HR" dirty="0">
                <a:solidFill>
                  <a:schemeClr val="tx1"/>
                </a:solidFill>
              </a:rPr>
              <a:t>Osnove za isključenje, čl. 251.-255.</a:t>
            </a:r>
          </a:p>
          <a:p>
            <a:pPr marL="457200" indent="-457200">
              <a:buFont typeface="Wingdings" panose="05000000000000000000" pitchFamily="2" charset="2"/>
              <a:buChar char="q"/>
            </a:pPr>
            <a:r>
              <a:rPr lang="hr-HR" dirty="0">
                <a:solidFill>
                  <a:schemeClr val="tx1"/>
                </a:solidFill>
              </a:rPr>
              <a:t>Kriteriji za odabir gospodarskog subjekta (uvjeti sposobnosti), čl. 256.-259.</a:t>
            </a:r>
          </a:p>
          <a:p>
            <a:pPr marL="457200" indent="-457200">
              <a:buFont typeface="Wingdings" panose="05000000000000000000" pitchFamily="2" charset="2"/>
              <a:buChar char="q"/>
            </a:pPr>
            <a:r>
              <a:rPr lang="hr-HR" dirty="0">
                <a:solidFill>
                  <a:schemeClr val="tx1"/>
                </a:solidFill>
              </a:rPr>
              <a:t>Norme osiguranja kvalitete i norme upravljanja okolišem, čl.270.-272.</a:t>
            </a:r>
          </a:p>
          <a:p>
            <a:pPr marL="457200" indent="-457200">
              <a:buFont typeface="Wingdings" panose="05000000000000000000" pitchFamily="2" charset="2"/>
              <a:buChar char="q"/>
            </a:pPr>
            <a:r>
              <a:rPr lang="hr-HR" dirty="0">
                <a:solidFill>
                  <a:schemeClr val="tx1"/>
                </a:solidFill>
              </a:rPr>
              <a:t>Kriteriji za odabir ponude, čl. 283.-286.</a:t>
            </a:r>
          </a:p>
          <a:p>
            <a:pPr marL="457200" indent="-457200">
              <a:buFont typeface="Wingdings" panose="05000000000000000000" pitchFamily="2" charset="2"/>
              <a:buChar char="q"/>
            </a:pPr>
            <a:r>
              <a:rPr lang="hr-HR" dirty="0">
                <a:solidFill>
                  <a:schemeClr val="tx1"/>
                </a:solidFill>
              </a:rPr>
              <a:t>Trošak životnog vijeka , čl. 287.-288.</a:t>
            </a:r>
          </a:p>
          <a:p>
            <a:pPr marL="457200" indent="-457200">
              <a:buFont typeface="Wingdings" panose="05000000000000000000" pitchFamily="2" charset="2"/>
              <a:buChar char="q"/>
            </a:pPr>
            <a:r>
              <a:rPr lang="hr-HR" dirty="0">
                <a:solidFill>
                  <a:schemeClr val="tx1"/>
                </a:solidFill>
              </a:rPr>
              <a:t>Izuzetno niske ponude, čl.289.</a:t>
            </a:r>
          </a:p>
          <a:p>
            <a:pPr marL="457200" indent="-457200">
              <a:buFont typeface="Wingdings" panose="05000000000000000000" pitchFamily="2" charset="2"/>
              <a:buChar char="q"/>
            </a:pPr>
            <a:r>
              <a:rPr lang="hr-HR" dirty="0">
                <a:solidFill>
                  <a:schemeClr val="tx1"/>
                </a:solidFill>
              </a:rPr>
              <a:t>Posebni uvjeti za izvršenje ugovora, čl. 218.</a:t>
            </a:r>
          </a:p>
        </p:txBody>
      </p:sp>
      <p:pic>
        <p:nvPicPr>
          <p:cNvPr id="5" name="Slika 4">
            <a:extLst>
              <a:ext uri="{FF2B5EF4-FFF2-40B4-BE49-F238E27FC236}">
                <a16:creationId xmlns:a16="http://schemas.microsoft.com/office/drawing/2014/main" id="{49EED1EB-9490-4B5F-8026-68851BBBF861}"/>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A9A1FC7-E3C0-4BDE-9440-08C02EC48B3E}"/>
              </a:ext>
            </a:extLst>
          </p:cNvPr>
          <p:cNvPicPr>
            <a:picLocks noChangeAspect="1"/>
          </p:cNvPicPr>
          <p:nvPr/>
        </p:nvPicPr>
        <p:blipFill>
          <a:blip r:embed="rId3"/>
          <a:stretch>
            <a:fillRect/>
          </a:stretch>
        </p:blipFill>
        <p:spPr>
          <a:xfrm>
            <a:off x="9312842" y="5550258"/>
            <a:ext cx="2511770" cy="1194920"/>
          </a:xfrm>
          <a:prstGeom prst="rect">
            <a:avLst/>
          </a:prstGeom>
        </p:spPr>
      </p:pic>
      <p:pic>
        <p:nvPicPr>
          <p:cNvPr id="9" name="Slika 8">
            <a:extLst>
              <a:ext uri="{FF2B5EF4-FFF2-40B4-BE49-F238E27FC236}">
                <a16:creationId xmlns:a16="http://schemas.microsoft.com/office/drawing/2014/main" id="{C4B798B8-1522-450B-AB4C-9ECD09D47E2A}"/>
              </a:ext>
            </a:extLst>
          </p:cNvPr>
          <p:cNvPicPr>
            <a:picLocks noChangeAspect="1"/>
          </p:cNvPicPr>
          <p:nvPr/>
        </p:nvPicPr>
        <p:blipFill>
          <a:blip r:embed="rId4"/>
          <a:stretch>
            <a:fillRect/>
          </a:stretch>
        </p:blipFill>
        <p:spPr>
          <a:xfrm>
            <a:off x="512169" y="6019870"/>
            <a:ext cx="2395936" cy="463336"/>
          </a:xfrm>
          <a:prstGeom prst="rect">
            <a:avLst/>
          </a:prstGeom>
        </p:spPr>
      </p:pic>
    </p:spTree>
    <p:extLst>
      <p:ext uri="{BB962C8B-B14F-4D97-AF65-F5344CB8AC3E}">
        <p14:creationId xmlns:p14="http://schemas.microsoft.com/office/powerpoint/2010/main" val="3768083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r>
              <a:rPr lang="hr-HR" dirty="0"/>
              <a:t>Vaš zadatak je istražiti tržište za nabavu komunalnog vozila i sastaviti Izvješće koje će minimalno sadržavati:</a:t>
            </a:r>
          </a:p>
          <a:p>
            <a:endParaRPr lang="hr-HR" dirty="0"/>
          </a:p>
          <a:p>
            <a:r>
              <a:rPr lang="hr-HR" dirty="0"/>
              <a:t>1. Podatak kako smo istražili tržište (dostupni podaci s web-a, EOJN – po CPV kodu-primjeri provedenih nabava i </a:t>
            </a:r>
            <a:r>
              <a:rPr lang="hr-HR" dirty="0" err="1"/>
              <a:t>sl</a:t>
            </a:r>
            <a:r>
              <a:rPr lang="hr-HR" dirty="0"/>
              <a:t>…)</a:t>
            </a:r>
          </a:p>
          <a:p>
            <a:endParaRPr lang="en-GB" dirty="0"/>
          </a:p>
        </p:txBody>
      </p:sp>
      <p:pic>
        <p:nvPicPr>
          <p:cNvPr id="5" name="Slika 4">
            <a:extLst>
              <a:ext uri="{FF2B5EF4-FFF2-40B4-BE49-F238E27FC236}">
                <a16:creationId xmlns:a16="http://schemas.microsoft.com/office/drawing/2014/main" id="{BFCAF987-4487-4B21-B57C-8A323E3378E0}"/>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428F7C1-6AB7-4AB9-B851-5B65EFAACB9F}"/>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7DFAC1EC-A980-45AA-B533-F4C027A17734}"/>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2546806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endParaRPr lang="hr-HR" dirty="0"/>
          </a:p>
          <a:p>
            <a:r>
              <a:rPr lang="hr-HR" dirty="0"/>
              <a:t>2. Podatak kako ćemo definirati minimalne tehničke zahtjeve (pitamo se znamo li ih odrediti, koji su rizici, npr. prepisivanje </a:t>
            </a:r>
            <a:r>
              <a:rPr lang="hr-HR" dirty="0" err="1"/>
              <a:t>teh</a:t>
            </a:r>
            <a:r>
              <a:rPr lang="hr-HR" dirty="0"/>
              <a:t>. specifikacija iz kataloga određenog proizvođača…trebamo li stručnu pomoć..)</a:t>
            </a:r>
          </a:p>
          <a:p>
            <a:endParaRPr lang="en-GB" dirty="0"/>
          </a:p>
        </p:txBody>
      </p:sp>
      <p:pic>
        <p:nvPicPr>
          <p:cNvPr id="5" name="Slika 4">
            <a:extLst>
              <a:ext uri="{FF2B5EF4-FFF2-40B4-BE49-F238E27FC236}">
                <a16:creationId xmlns:a16="http://schemas.microsoft.com/office/drawing/2014/main" id="{282D3983-7E1F-469A-81B4-A4BD5C85EB6E}"/>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3D0BDB2-0CBB-4863-8D70-96F5EDDB3E00}"/>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9AF52393-A501-46CE-B6A8-570980BF3DE8}"/>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4334933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endParaRPr lang="hr-HR" dirty="0"/>
          </a:p>
          <a:p>
            <a:r>
              <a:rPr lang="hr-HR" dirty="0"/>
              <a:t>3. Podatak kako ćemo utvrditi kriterije za zelenu nabavu(pitamo se hoće li to biti samo kroz tehničke specifikacije ili možemo ići na model minimum tehničkih + npr. uštede CO2, manja potrošnja goriva ili dr. mogućnosti iz ZJN 2016). Potrebno je izraditi kriterij.</a:t>
            </a:r>
            <a:endParaRPr lang="en-GB" dirty="0"/>
          </a:p>
        </p:txBody>
      </p:sp>
      <p:pic>
        <p:nvPicPr>
          <p:cNvPr id="5" name="Slika 4">
            <a:extLst>
              <a:ext uri="{FF2B5EF4-FFF2-40B4-BE49-F238E27FC236}">
                <a16:creationId xmlns:a16="http://schemas.microsoft.com/office/drawing/2014/main" id="{88FAB1B0-F40A-4E33-AF95-54515E60A972}"/>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992D61C-60D4-4295-9FA2-6A3049A8574F}"/>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1FF895F4-B16B-43EF-8FBF-AEE184505601}"/>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5602326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endParaRPr lang="hr-HR" dirty="0"/>
          </a:p>
          <a:p>
            <a:r>
              <a:rPr lang="hr-HR" dirty="0"/>
              <a:t>4. Podatak jesu li primjenjive odredbe o n</a:t>
            </a:r>
            <a:r>
              <a:rPr lang="en-GB" dirty="0" err="1"/>
              <a:t>orm</a:t>
            </a:r>
            <a:r>
              <a:rPr lang="hr-HR" dirty="0"/>
              <a:t>ama</a:t>
            </a:r>
            <a:r>
              <a:rPr lang="en-GB" dirty="0"/>
              <a:t> </a:t>
            </a:r>
            <a:r>
              <a:rPr lang="hr-HR" dirty="0"/>
              <a:t>osiguranja kvalitete </a:t>
            </a:r>
            <a:r>
              <a:rPr lang="en-GB" dirty="0" err="1"/>
              <a:t>i</a:t>
            </a:r>
            <a:r>
              <a:rPr lang="en-GB" dirty="0"/>
              <a:t> norm</a:t>
            </a:r>
            <a:r>
              <a:rPr lang="hr-HR" dirty="0"/>
              <a:t>ama</a:t>
            </a:r>
            <a:r>
              <a:rPr lang="en-GB" dirty="0"/>
              <a:t> </a:t>
            </a:r>
            <a:r>
              <a:rPr lang="en-GB" dirty="0" err="1"/>
              <a:t>upravljanja</a:t>
            </a:r>
            <a:r>
              <a:rPr lang="en-GB" dirty="0"/>
              <a:t> </a:t>
            </a:r>
            <a:r>
              <a:rPr lang="en-GB" dirty="0" err="1"/>
              <a:t>okolišem</a:t>
            </a:r>
            <a:r>
              <a:rPr lang="hr-HR" dirty="0"/>
              <a:t> (</a:t>
            </a:r>
            <a:r>
              <a:rPr lang="en-GB" dirty="0" err="1"/>
              <a:t>Članak</a:t>
            </a:r>
            <a:r>
              <a:rPr lang="en-GB" dirty="0"/>
              <a:t> 270.</a:t>
            </a:r>
            <a:r>
              <a:rPr lang="hr-HR" dirty="0"/>
              <a:t> ZJN 2016)</a:t>
            </a:r>
            <a:endParaRPr lang="en-GB" dirty="0"/>
          </a:p>
          <a:p>
            <a:endParaRPr lang="hr-HR" dirty="0"/>
          </a:p>
        </p:txBody>
      </p:sp>
      <p:pic>
        <p:nvPicPr>
          <p:cNvPr id="5" name="Slika 4">
            <a:extLst>
              <a:ext uri="{FF2B5EF4-FFF2-40B4-BE49-F238E27FC236}">
                <a16:creationId xmlns:a16="http://schemas.microsoft.com/office/drawing/2014/main" id="{737F04B5-A7FA-41CB-84A6-92C702328EE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5DE37CBF-1E4E-4E24-9050-5100CBC1349A}"/>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B2C177FA-100E-4CFF-BEC2-631CE8D15E00}"/>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45710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a:t>Prioritetne</a:t>
            </a:r>
            <a:r>
              <a:rPr lang="en-US" dirty="0"/>
              <a:t> </a:t>
            </a:r>
            <a:r>
              <a:rPr lang="en-US" dirty="0" err="1"/>
              <a:t>skupine</a:t>
            </a:r>
            <a:r>
              <a:rPr lang="en-US" dirty="0"/>
              <a:t> – </a:t>
            </a:r>
            <a:r>
              <a:rPr lang="en-US" dirty="0" err="1"/>
              <a:t>nabavne</a:t>
            </a:r>
            <a:r>
              <a:rPr lang="en-US" dirty="0"/>
              <a:t> </a:t>
            </a:r>
            <a:r>
              <a:rPr lang="en-US" dirty="0" err="1"/>
              <a:t>kategorije</a:t>
            </a:r>
            <a:r>
              <a:rPr lang="en-US" dirty="0"/>
              <a:t> // HR</a:t>
            </a:r>
            <a:endParaRPr lang="hr-HR" dirty="0"/>
          </a:p>
        </p:txBody>
      </p:sp>
      <p:sp>
        <p:nvSpPr>
          <p:cNvPr id="8" name="Content Placeholder 7"/>
          <p:cNvSpPr>
            <a:spLocks noGrp="1"/>
          </p:cNvSpPr>
          <p:nvPr>
            <p:ph idx="1"/>
          </p:nvPr>
        </p:nvSpPr>
        <p:spPr/>
        <p:txBody>
          <a:bodyPr>
            <a:normAutofit fontScale="92500" lnSpcReduction="20000"/>
          </a:bodyPr>
          <a:lstStyle/>
          <a:p>
            <a:r>
              <a:rPr lang="en-US" dirty="0" err="1"/>
              <a:t>Prioritetne</a:t>
            </a:r>
            <a:r>
              <a:rPr lang="en-US" dirty="0"/>
              <a:t> </a:t>
            </a:r>
            <a:r>
              <a:rPr lang="en-US" dirty="0" err="1"/>
              <a:t>skupine</a:t>
            </a:r>
            <a:r>
              <a:rPr lang="en-US" dirty="0"/>
              <a:t> </a:t>
            </a:r>
            <a:r>
              <a:rPr lang="en-US" dirty="0" err="1"/>
              <a:t>proizvoda</a:t>
            </a:r>
            <a:r>
              <a:rPr lang="en-US" dirty="0"/>
              <a:t> </a:t>
            </a:r>
            <a:r>
              <a:rPr lang="en-US" dirty="0" err="1"/>
              <a:t>biraju</a:t>
            </a:r>
            <a:r>
              <a:rPr lang="en-US" dirty="0"/>
              <a:t> se </a:t>
            </a:r>
            <a:r>
              <a:rPr lang="en-US" dirty="0" err="1"/>
              <a:t>temeljem</a:t>
            </a:r>
            <a:r>
              <a:rPr lang="en-US" dirty="0"/>
              <a:t> </a:t>
            </a:r>
            <a:r>
              <a:rPr lang="en-US" dirty="0" err="1"/>
              <a:t>analize</a:t>
            </a:r>
            <a:r>
              <a:rPr lang="en-US" dirty="0"/>
              <a:t> </a:t>
            </a:r>
            <a:r>
              <a:rPr lang="en-US" dirty="0" err="1"/>
              <a:t>prakse</a:t>
            </a:r>
            <a:r>
              <a:rPr lang="en-US" dirty="0"/>
              <a:t> </a:t>
            </a:r>
            <a:r>
              <a:rPr lang="en-US" dirty="0" err="1"/>
              <a:t>drugih</a:t>
            </a:r>
            <a:r>
              <a:rPr lang="en-US" dirty="0"/>
              <a:t> </a:t>
            </a:r>
            <a:r>
              <a:rPr lang="en-US" dirty="0" err="1"/>
              <a:t>zemalja</a:t>
            </a:r>
            <a:r>
              <a:rPr lang="en-US" dirty="0"/>
              <a:t> </a:t>
            </a:r>
            <a:r>
              <a:rPr lang="en-US" dirty="0" err="1"/>
              <a:t>članica</a:t>
            </a:r>
            <a:r>
              <a:rPr lang="en-US" dirty="0"/>
              <a:t> EU, </a:t>
            </a:r>
            <a:r>
              <a:rPr lang="en-US" dirty="0" err="1"/>
              <a:t>prema</a:t>
            </a:r>
            <a:r>
              <a:rPr lang="en-US" dirty="0"/>
              <a:t> </a:t>
            </a:r>
            <a:r>
              <a:rPr lang="en-US" dirty="0" err="1"/>
              <a:t>podacima</a:t>
            </a:r>
            <a:r>
              <a:rPr lang="en-US" dirty="0"/>
              <a:t> </a:t>
            </a:r>
            <a:r>
              <a:rPr lang="en-US" dirty="0" err="1"/>
              <a:t>iz</a:t>
            </a:r>
            <a:r>
              <a:rPr lang="en-US" dirty="0"/>
              <a:t> EOJN RH, </a:t>
            </a:r>
            <a:r>
              <a:rPr lang="en-US" dirty="0" err="1"/>
              <a:t>temeljem</a:t>
            </a:r>
            <a:r>
              <a:rPr lang="en-US" dirty="0"/>
              <a:t> </a:t>
            </a:r>
            <a:r>
              <a:rPr lang="en-US" dirty="0" err="1"/>
              <a:t>sljedećih</a:t>
            </a:r>
            <a:r>
              <a:rPr lang="en-US" dirty="0"/>
              <a:t> </a:t>
            </a:r>
            <a:r>
              <a:rPr lang="en-US" dirty="0" err="1"/>
              <a:t>kriterija</a:t>
            </a:r>
            <a:r>
              <a:rPr lang="en-US" dirty="0"/>
              <a:t>:</a:t>
            </a:r>
          </a:p>
          <a:p>
            <a:pPr marL="457200" indent="-457200">
              <a:buFont typeface="Wingdings" pitchFamily="2" charset="2"/>
              <a:buChar char="v"/>
            </a:pPr>
            <a:r>
              <a:rPr lang="en-US" dirty="0" err="1"/>
              <a:t>Značajan</a:t>
            </a:r>
            <a:r>
              <a:rPr lang="en-US" dirty="0"/>
              <a:t> </a:t>
            </a:r>
            <a:r>
              <a:rPr lang="en-US" dirty="0" err="1"/>
              <a:t>udio</a:t>
            </a:r>
            <a:r>
              <a:rPr lang="en-US" dirty="0"/>
              <a:t> u </a:t>
            </a:r>
            <a:r>
              <a:rPr lang="en-US" dirty="0" err="1"/>
              <a:t>ukupnoj</a:t>
            </a:r>
            <a:r>
              <a:rPr lang="en-US" dirty="0"/>
              <a:t> </a:t>
            </a:r>
            <a:r>
              <a:rPr lang="en-US" dirty="0" err="1"/>
              <a:t>vrijednosti</a:t>
            </a:r>
            <a:r>
              <a:rPr lang="en-US" dirty="0"/>
              <a:t> </a:t>
            </a:r>
            <a:r>
              <a:rPr lang="en-US" dirty="0" err="1"/>
              <a:t>javne</a:t>
            </a:r>
            <a:r>
              <a:rPr lang="en-US" dirty="0"/>
              <a:t> </a:t>
            </a:r>
            <a:r>
              <a:rPr lang="en-US" dirty="0" err="1"/>
              <a:t>nabave</a:t>
            </a:r>
            <a:r>
              <a:rPr lang="en-US" dirty="0"/>
              <a:t> u HR</a:t>
            </a:r>
          </a:p>
          <a:p>
            <a:pPr marL="457200" indent="-457200">
              <a:buFont typeface="Wingdings" pitchFamily="2" charset="2"/>
              <a:buChar char="v"/>
            </a:pPr>
            <a:r>
              <a:rPr lang="en-US" dirty="0" err="1"/>
              <a:t>Značajan</a:t>
            </a:r>
            <a:r>
              <a:rPr lang="en-US" dirty="0"/>
              <a:t> </a:t>
            </a:r>
            <a:r>
              <a:rPr lang="en-US" dirty="0" err="1"/>
              <a:t>utjecaj</a:t>
            </a:r>
            <a:r>
              <a:rPr lang="en-US" dirty="0"/>
              <a:t> </a:t>
            </a:r>
            <a:r>
              <a:rPr lang="en-US" dirty="0" err="1"/>
              <a:t>na</a:t>
            </a:r>
            <a:r>
              <a:rPr lang="en-US" dirty="0"/>
              <a:t> </a:t>
            </a:r>
            <a:r>
              <a:rPr lang="en-US" dirty="0" err="1"/>
              <a:t>okoliš</a:t>
            </a:r>
            <a:endParaRPr lang="en-US" dirty="0"/>
          </a:p>
          <a:p>
            <a:pPr marL="457200" indent="-457200">
              <a:buFont typeface="Wingdings" pitchFamily="2" charset="2"/>
              <a:buChar char="v"/>
            </a:pPr>
            <a:r>
              <a:rPr lang="en-US" dirty="0" err="1"/>
              <a:t>Značajan</a:t>
            </a:r>
            <a:r>
              <a:rPr lang="en-US" dirty="0"/>
              <a:t> </a:t>
            </a:r>
            <a:r>
              <a:rPr lang="en-US" dirty="0" err="1"/>
              <a:t>potencijal</a:t>
            </a:r>
            <a:r>
              <a:rPr lang="en-US" dirty="0"/>
              <a:t> </a:t>
            </a:r>
            <a:r>
              <a:rPr lang="en-US" dirty="0" err="1"/>
              <a:t>za</a:t>
            </a:r>
            <a:r>
              <a:rPr lang="en-US" dirty="0"/>
              <a:t> </a:t>
            </a:r>
            <a:r>
              <a:rPr lang="en-US" dirty="0" err="1"/>
              <a:t>smanjenje</a:t>
            </a:r>
            <a:r>
              <a:rPr lang="en-US" dirty="0"/>
              <a:t> </a:t>
            </a:r>
            <a:r>
              <a:rPr lang="en-US" dirty="0" err="1"/>
              <a:t>emisije</a:t>
            </a:r>
            <a:r>
              <a:rPr lang="en-US" dirty="0"/>
              <a:t> CO</a:t>
            </a:r>
            <a:r>
              <a:rPr lang="en-US" baseline="-25000" dirty="0"/>
              <a:t>2</a:t>
            </a:r>
            <a:r>
              <a:rPr lang="en-US" dirty="0"/>
              <a:t> i </a:t>
            </a:r>
            <a:r>
              <a:rPr lang="en-US" dirty="0" err="1"/>
              <a:t>energetsku</a:t>
            </a:r>
            <a:r>
              <a:rPr lang="en-US" dirty="0"/>
              <a:t> </a:t>
            </a:r>
            <a:r>
              <a:rPr lang="en-US" dirty="0" err="1"/>
              <a:t>učinkovitost</a:t>
            </a:r>
            <a:endParaRPr lang="en-US" dirty="0"/>
          </a:p>
          <a:p>
            <a:pPr marL="457200" indent="-457200">
              <a:buFont typeface="Wingdings" pitchFamily="2" charset="2"/>
              <a:buChar char="v"/>
            </a:pPr>
            <a:r>
              <a:rPr lang="en-US" dirty="0"/>
              <a:t>EU </a:t>
            </a:r>
            <a:r>
              <a:rPr lang="en-US" dirty="0" err="1"/>
              <a:t>mjerila</a:t>
            </a:r>
            <a:r>
              <a:rPr lang="en-US" dirty="0"/>
              <a:t> </a:t>
            </a:r>
            <a:r>
              <a:rPr lang="en-US" dirty="0" err="1"/>
              <a:t>za</a:t>
            </a:r>
            <a:r>
              <a:rPr lang="en-US" dirty="0"/>
              <a:t> </a:t>
            </a:r>
            <a:r>
              <a:rPr lang="en-US" dirty="0" err="1"/>
              <a:t>zelenu</a:t>
            </a:r>
            <a:r>
              <a:rPr lang="en-US" dirty="0"/>
              <a:t> </a:t>
            </a:r>
            <a:r>
              <a:rPr lang="en-US" dirty="0" err="1"/>
              <a:t>javnu</a:t>
            </a:r>
            <a:r>
              <a:rPr lang="en-US" dirty="0"/>
              <a:t> </a:t>
            </a:r>
            <a:r>
              <a:rPr lang="en-US" dirty="0" err="1"/>
              <a:t>nabavu</a:t>
            </a:r>
            <a:r>
              <a:rPr lang="en-US" dirty="0"/>
              <a:t> </a:t>
            </a:r>
            <a:r>
              <a:rPr lang="en-US" dirty="0" err="1"/>
              <a:t>već</a:t>
            </a:r>
            <a:r>
              <a:rPr lang="en-US" dirty="0"/>
              <a:t> </a:t>
            </a:r>
            <a:r>
              <a:rPr lang="en-US" dirty="0" err="1"/>
              <a:t>postoje</a:t>
            </a:r>
            <a:endParaRPr lang="en-US" dirty="0"/>
          </a:p>
          <a:p>
            <a:pPr marL="457200" indent="-457200">
              <a:buFont typeface="Wingdings" pitchFamily="2" charset="2"/>
              <a:buChar char="v"/>
            </a:pPr>
            <a:r>
              <a:rPr lang="en-US" dirty="0" err="1"/>
              <a:t>Pozitivan</a:t>
            </a:r>
            <a:r>
              <a:rPr lang="en-US" dirty="0"/>
              <a:t> </a:t>
            </a:r>
            <a:r>
              <a:rPr lang="en-US" dirty="0" err="1"/>
              <a:t>učinak</a:t>
            </a:r>
            <a:r>
              <a:rPr lang="en-US" dirty="0"/>
              <a:t> </a:t>
            </a:r>
            <a:r>
              <a:rPr lang="en-US" dirty="0" err="1"/>
              <a:t>može</a:t>
            </a:r>
            <a:r>
              <a:rPr lang="en-US" dirty="0"/>
              <a:t> se </a:t>
            </a:r>
            <a:r>
              <a:rPr lang="en-US" dirty="0" err="1"/>
              <a:t>izmjeriti</a:t>
            </a:r>
            <a:r>
              <a:rPr lang="en-US" dirty="0"/>
              <a:t> </a:t>
            </a:r>
            <a:r>
              <a:rPr lang="en-US" dirty="0" err="1"/>
              <a:t>po</a:t>
            </a:r>
            <a:r>
              <a:rPr lang="en-US" dirty="0"/>
              <a:t> LCC </a:t>
            </a:r>
            <a:r>
              <a:rPr lang="en-US" dirty="0" err="1"/>
              <a:t>metodi</a:t>
            </a:r>
            <a:r>
              <a:rPr lang="en-US" dirty="0"/>
              <a:t> (Life Cycle-Cost)</a:t>
            </a:r>
          </a:p>
        </p:txBody>
      </p:sp>
      <p:pic>
        <p:nvPicPr>
          <p:cNvPr id="5" name="Slika 4">
            <a:extLst>
              <a:ext uri="{FF2B5EF4-FFF2-40B4-BE49-F238E27FC236}">
                <a16:creationId xmlns:a16="http://schemas.microsoft.com/office/drawing/2014/main" id="{695EA66A-A914-42F0-AC0E-0B542A624ABF}"/>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CD7FC782-9129-465C-9526-8F6CE802AD2D}"/>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10" name="Slika 9">
            <a:extLst>
              <a:ext uri="{FF2B5EF4-FFF2-40B4-BE49-F238E27FC236}">
                <a16:creationId xmlns:a16="http://schemas.microsoft.com/office/drawing/2014/main" id="{AC9ECB14-E9DF-4ECB-8900-0EB2FA9F1C0F}"/>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r>
              <a:rPr lang="hr-HR" dirty="0"/>
              <a:t>Vaš zadatak je istražiti tržište za nabavu komunalnog vozila i sastaviti Izvješće koje će minimalno sadržavati:</a:t>
            </a:r>
          </a:p>
          <a:p>
            <a:endParaRPr lang="hr-HR" dirty="0"/>
          </a:p>
          <a:p>
            <a:r>
              <a:rPr lang="hr-HR" dirty="0"/>
              <a:t>5. Podatak o vrsti postupka koji bi odabrali za ovaj predmet nabave i zašto</a:t>
            </a:r>
            <a:endParaRPr lang="en-GB" dirty="0"/>
          </a:p>
          <a:p>
            <a:endParaRPr lang="en-GB" dirty="0"/>
          </a:p>
        </p:txBody>
      </p:sp>
      <p:pic>
        <p:nvPicPr>
          <p:cNvPr id="5" name="Slika 4">
            <a:extLst>
              <a:ext uri="{FF2B5EF4-FFF2-40B4-BE49-F238E27FC236}">
                <a16:creationId xmlns:a16="http://schemas.microsoft.com/office/drawing/2014/main" id="{A14AB8EC-C4B5-4EFD-B489-5FD3E75E8B70}"/>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694FD8E7-CF58-447F-8C43-009E07712C8E}"/>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2366ABE2-541F-4A3F-9C49-26E756319528}"/>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7486505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endParaRPr lang="hr-HR" dirty="0"/>
          </a:p>
          <a:p>
            <a:r>
              <a:rPr lang="hr-HR" dirty="0"/>
              <a:t>6. Podatak o dokazima koje bi tražili od ponuditelja za vaš zeleni kriterij </a:t>
            </a:r>
            <a:endParaRPr lang="en-GB" dirty="0"/>
          </a:p>
          <a:p>
            <a:endParaRPr lang="en-GB" dirty="0"/>
          </a:p>
        </p:txBody>
      </p:sp>
      <p:pic>
        <p:nvPicPr>
          <p:cNvPr id="5" name="Slika 4">
            <a:extLst>
              <a:ext uri="{FF2B5EF4-FFF2-40B4-BE49-F238E27FC236}">
                <a16:creationId xmlns:a16="http://schemas.microsoft.com/office/drawing/2014/main" id="{80CF51CD-8A7E-4846-83D3-2A1F0F4EC07F}"/>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7C37C7E1-E041-4053-B8BA-24D10522D794}"/>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23BD7656-3AEF-46E1-8CBE-1CEC845C40FB}"/>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31532989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D09633-EF40-4DA9-BA60-B0BB3C8CBE54}"/>
              </a:ext>
            </a:extLst>
          </p:cNvPr>
          <p:cNvSpPr>
            <a:spLocks noGrp="1"/>
          </p:cNvSpPr>
          <p:nvPr>
            <p:ph type="title"/>
          </p:nvPr>
        </p:nvSpPr>
        <p:spPr/>
        <p:txBody>
          <a:bodyPr/>
          <a:lstStyle/>
          <a:p>
            <a:r>
              <a:rPr lang="hr-HR" dirty="0"/>
              <a:t>Grupni zadatak - prezentacije</a:t>
            </a:r>
            <a:endParaRPr lang="en-GB" dirty="0"/>
          </a:p>
        </p:txBody>
      </p:sp>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16746" y="2024109"/>
            <a:ext cx="10330321" cy="3557701"/>
          </a:xfrm>
        </p:spPr>
        <p:txBody>
          <a:bodyPr>
            <a:normAutofit/>
          </a:bodyPr>
          <a:lstStyle/>
          <a:p>
            <a:r>
              <a:rPr lang="hr-HR" dirty="0"/>
              <a:t>Prezentacija Izvještaja po radnim grupama (svaka grupa ima 1 izvjestitelja)</a:t>
            </a:r>
          </a:p>
          <a:p>
            <a:r>
              <a:rPr lang="hr-HR" dirty="0"/>
              <a:t>Raspoloživo vrijeme: 45 minuta</a:t>
            </a:r>
          </a:p>
          <a:p>
            <a:r>
              <a:rPr lang="hr-HR" dirty="0"/>
              <a:t>Zaključci se bilježe i dostavljaju nakon radionice polaznicima</a:t>
            </a:r>
            <a:endParaRPr lang="en-GB" dirty="0"/>
          </a:p>
        </p:txBody>
      </p:sp>
      <p:pic>
        <p:nvPicPr>
          <p:cNvPr id="5" name="Slika 4">
            <a:extLst>
              <a:ext uri="{FF2B5EF4-FFF2-40B4-BE49-F238E27FC236}">
                <a16:creationId xmlns:a16="http://schemas.microsoft.com/office/drawing/2014/main" id="{82DDB1C1-4441-46ED-9F98-013172BB1E77}"/>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65DA47B6-AC53-4B92-8980-1DA35E26A635}"/>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0B204420-120E-438A-8596-E4509A1C51A2}"/>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6894765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C719DDE-63E3-40F7-8F23-19BBE7AF425C}"/>
              </a:ext>
            </a:extLst>
          </p:cNvPr>
          <p:cNvSpPr>
            <a:spLocks noGrp="1"/>
          </p:cNvSpPr>
          <p:nvPr>
            <p:ph idx="1"/>
          </p:nvPr>
        </p:nvSpPr>
        <p:spPr>
          <a:xfrm>
            <a:off x="834501" y="1047565"/>
            <a:ext cx="10330321" cy="3557701"/>
          </a:xfrm>
        </p:spPr>
        <p:txBody>
          <a:bodyPr>
            <a:normAutofit/>
          </a:bodyPr>
          <a:lstStyle/>
          <a:p>
            <a:r>
              <a:rPr kumimoji="0" lang="hr-HR" sz="5400" b="0" i="0" u="none" strike="noStrike" kern="1200" cap="none" spc="0" normalizeH="0" baseline="0" noProof="0" dirty="0">
                <a:ln>
                  <a:noFill/>
                </a:ln>
                <a:solidFill>
                  <a:prstClr val="black"/>
                </a:solidFill>
                <a:effectLst/>
                <a:uLnTx/>
                <a:uFillTx/>
                <a:latin typeface="Calibri Light"/>
                <a:ea typeface="+mj-ea"/>
                <a:cs typeface="+mj-cs"/>
              </a:rPr>
              <a:t>Izrada primjera ugovornih odredbi za dvije prioritetne skupine - nabavne kategorije, te razrada praćenja ispunjenja ugovornih odredbi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400" b="0" i="0" u="none" strike="noStrike" kern="1200" cap="none" spc="0" normalizeH="0" baseline="0" noProof="0" dirty="0">
                <a:ln>
                  <a:noFill/>
                </a:ln>
                <a:solidFill>
                  <a:prstClr val="black">
                    <a:tint val="75000"/>
                  </a:prstClr>
                </a:solidFill>
                <a:effectLst/>
                <a:uLnTx/>
                <a:uFillTx/>
                <a:latin typeface="Calibri"/>
                <a:ea typeface="+mn-ea"/>
                <a:cs typeface="+mn-cs"/>
              </a:rPr>
              <a:t>45 minuta</a:t>
            </a:r>
            <a:endParaRPr kumimoji="0" lang="en-GB" sz="2400" b="0"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GB" dirty="0"/>
          </a:p>
        </p:txBody>
      </p:sp>
      <p:pic>
        <p:nvPicPr>
          <p:cNvPr id="5" name="Slika 4">
            <a:extLst>
              <a:ext uri="{FF2B5EF4-FFF2-40B4-BE49-F238E27FC236}">
                <a16:creationId xmlns:a16="http://schemas.microsoft.com/office/drawing/2014/main" id="{AE6FA23F-B99C-4BAF-9790-F6667EE092B3}"/>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3CDDA76F-BC64-4F2A-AD4A-8A84FFD979C5}"/>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6A082149-BCB6-42B0-91C3-CCB866CD71D0}"/>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1745463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72" y="247927"/>
            <a:ext cx="9534426" cy="995915"/>
          </a:xfrm>
        </p:spPr>
        <p:txBody>
          <a:bodyPr/>
          <a:lstStyle/>
          <a:p>
            <a:r>
              <a:rPr lang="en-US" dirty="0">
                <a:solidFill>
                  <a:schemeClr val="accent6">
                    <a:lumMod val="75000"/>
                  </a:schemeClr>
                </a:solidFill>
              </a:rPr>
              <a:t>VJEŽBA</a:t>
            </a:r>
            <a:endParaRPr lang="hr-HR" dirty="0">
              <a:solidFill>
                <a:schemeClr val="accent6">
                  <a:lumMod val="75000"/>
                </a:schemeClr>
              </a:solidFill>
            </a:endParaRPr>
          </a:p>
        </p:txBody>
      </p:sp>
      <p:sp>
        <p:nvSpPr>
          <p:cNvPr id="3" name="Content Placeholder 2"/>
          <p:cNvSpPr>
            <a:spLocks noGrp="1"/>
          </p:cNvSpPr>
          <p:nvPr>
            <p:ph idx="1"/>
          </p:nvPr>
        </p:nvSpPr>
        <p:spPr>
          <a:xfrm>
            <a:off x="522072" y="1093800"/>
            <a:ext cx="11028726" cy="5764199"/>
          </a:xfrm>
        </p:spPr>
        <p:txBody>
          <a:bodyPr>
            <a:normAutofit/>
          </a:bodyPr>
          <a:lstStyle/>
          <a:p>
            <a:pPr marL="457200" indent="-457200">
              <a:buFont typeface="Wingdings" panose="05000000000000000000" pitchFamily="2" charset="2"/>
              <a:buChar char="q"/>
            </a:pPr>
            <a:r>
              <a:rPr lang="pl-PL" sz="2400" dirty="0">
                <a:solidFill>
                  <a:schemeClr val="tx1"/>
                </a:solidFill>
              </a:rPr>
              <a:t>Odabir 2 prioritetnih skupina – nabavnih kategorija </a:t>
            </a:r>
            <a:endParaRPr lang="en-US" sz="2400" dirty="0">
              <a:solidFill>
                <a:schemeClr val="tx1"/>
              </a:solidFill>
            </a:endParaRPr>
          </a:p>
          <a:p>
            <a:pPr marL="457200" indent="-457200">
              <a:buFont typeface="Wingdings" panose="05000000000000000000" pitchFamily="2" charset="2"/>
              <a:buChar char="q"/>
            </a:pPr>
            <a:r>
              <a:rPr lang="hr-HR" sz="2400" dirty="0">
                <a:solidFill>
                  <a:schemeClr val="tx1"/>
                </a:solidFill>
              </a:rPr>
              <a:t>Rad u grupi (4-5 polaznika)</a:t>
            </a:r>
            <a:endParaRPr lang="en-US" sz="2400" dirty="0">
              <a:solidFill>
                <a:schemeClr val="tx1"/>
              </a:solidFill>
            </a:endParaRPr>
          </a:p>
          <a:p>
            <a:pPr marL="457200" indent="-457200">
              <a:buFont typeface="Wingdings" panose="05000000000000000000" pitchFamily="2" charset="2"/>
              <a:buChar char="q"/>
            </a:pPr>
            <a:r>
              <a:rPr lang="hr-HR" sz="2400" dirty="0">
                <a:solidFill>
                  <a:schemeClr val="tx1"/>
                </a:solidFill>
              </a:rPr>
              <a:t>Zadatak:</a:t>
            </a:r>
            <a:endParaRPr lang="en-US" sz="2400" dirty="0">
              <a:solidFill>
                <a:schemeClr val="tx1"/>
              </a:solidFill>
            </a:endParaRPr>
          </a:p>
          <a:p>
            <a:pPr marL="914400" lvl="1" indent="-457200">
              <a:buFont typeface="Wingdings" panose="05000000000000000000" pitchFamily="2" charset="2"/>
              <a:buChar char="q"/>
            </a:pPr>
            <a:r>
              <a:rPr lang="pl-PL" sz="2400" dirty="0"/>
              <a:t>Svaka grupa odabire svoj predmet nabave (usluge čišćenja i/ili papir za ispis/kopiranje)</a:t>
            </a:r>
            <a:endParaRPr lang="en-US" sz="2400" dirty="0"/>
          </a:p>
          <a:p>
            <a:pPr marL="914400" lvl="1" indent="-457200">
              <a:buFont typeface="Wingdings" panose="05000000000000000000" pitchFamily="2" charset="2"/>
              <a:buChar char="q"/>
            </a:pPr>
            <a:r>
              <a:rPr lang="hr-HR" sz="2400" dirty="0"/>
              <a:t>Analiza problema u isporuci: kako osigurati/kontrolirati/sankcionirati isporuku koja nije u skladu sa zahtjevima naručitelja </a:t>
            </a:r>
            <a:endParaRPr lang="en-US" sz="2400" dirty="0"/>
          </a:p>
          <a:p>
            <a:pPr marL="914400" lvl="1" indent="-457200">
              <a:buFont typeface="Wingdings" panose="05000000000000000000" pitchFamily="2" charset="2"/>
              <a:buChar char="q"/>
            </a:pPr>
            <a:r>
              <a:rPr lang="hr-HR" sz="2400" dirty="0"/>
              <a:t>Svaka grupa prezentira svoje ugovorne odredbe, zajednički komentari i pitanja.</a:t>
            </a:r>
          </a:p>
          <a:p>
            <a:r>
              <a:rPr lang="hr-HR" sz="2400" dirty="0">
                <a:solidFill>
                  <a:schemeClr val="tx1"/>
                </a:solidFill>
              </a:rPr>
              <a:t> </a:t>
            </a:r>
          </a:p>
          <a:p>
            <a:r>
              <a:rPr lang="hr-HR" sz="2400" dirty="0">
                <a:solidFill>
                  <a:schemeClr val="tx1"/>
                </a:solidFill>
              </a:rPr>
              <a:t>Trajanje vježbe: 45 minuta. </a:t>
            </a:r>
          </a:p>
        </p:txBody>
      </p:sp>
      <p:pic>
        <p:nvPicPr>
          <p:cNvPr id="5" name="Slika 4">
            <a:extLst>
              <a:ext uri="{FF2B5EF4-FFF2-40B4-BE49-F238E27FC236}">
                <a16:creationId xmlns:a16="http://schemas.microsoft.com/office/drawing/2014/main" id="{409BCF38-CC85-4A60-B995-F2A34E64FE04}"/>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D83D2934-FF1D-4117-9706-11622A00A553}"/>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7" name="Slika 6">
            <a:extLst>
              <a:ext uri="{FF2B5EF4-FFF2-40B4-BE49-F238E27FC236}">
                <a16:creationId xmlns:a16="http://schemas.microsoft.com/office/drawing/2014/main" id="{087CDAFE-BEBA-4A49-A786-7FE717CC8D4F}"/>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3926439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938463"/>
            <a:ext cx="6347713" cy="991937"/>
          </a:xfrm>
        </p:spPr>
        <p:txBody>
          <a:bodyPr/>
          <a:lstStyle/>
          <a:p>
            <a:r>
              <a:rPr lang="hr-HR" dirty="0">
                <a:solidFill>
                  <a:schemeClr val="accent6">
                    <a:lumMod val="75000"/>
                  </a:schemeClr>
                </a:solidFill>
              </a:rPr>
              <a:t>Pitanja?</a:t>
            </a:r>
          </a:p>
        </p:txBody>
      </p:sp>
      <p:pic>
        <p:nvPicPr>
          <p:cNvPr id="7" name="Picture 6"/>
          <p:cNvPicPr>
            <a:picLocks noChangeAspect="1"/>
          </p:cNvPicPr>
          <p:nvPr/>
        </p:nvPicPr>
        <p:blipFill>
          <a:blip r:embed="rId2" cstate="print"/>
          <a:stretch>
            <a:fillRect/>
          </a:stretch>
        </p:blipFill>
        <p:spPr>
          <a:xfrm>
            <a:off x="4158917" y="1524000"/>
            <a:ext cx="3408696" cy="4412551"/>
          </a:xfrm>
          <a:prstGeom prst="rect">
            <a:avLst/>
          </a:prstGeom>
        </p:spPr>
      </p:pic>
      <p:pic>
        <p:nvPicPr>
          <p:cNvPr id="5" name="Slika 4">
            <a:extLst>
              <a:ext uri="{FF2B5EF4-FFF2-40B4-BE49-F238E27FC236}">
                <a16:creationId xmlns:a16="http://schemas.microsoft.com/office/drawing/2014/main" id="{28A0FA3F-0257-4BE3-9BE6-500343CD431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5D4E937-1F90-4062-80F3-0D21E76A8CD9}"/>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D0168A25-BD56-47C4-9A54-68676E35B0A0}"/>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40303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Kategorije</a:t>
            </a:r>
            <a:r>
              <a:rPr lang="en-US" dirty="0"/>
              <a:t> </a:t>
            </a:r>
            <a:r>
              <a:rPr lang="en-US" dirty="0" err="1"/>
              <a:t>mjerila</a:t>
            </a:r>
            <a:endParaRPr lang="hr-HR" dirty="0"/>
          </a:p>
        </p:txBody>
      </p:sp>
      <p:graphicFrame>
        <p:nvGraphicFramePr>
          <p:cNvPr id="4" name="Diagram 3"/>
          <p:cNvGraphicFramePr/>
          <p:nvPr>
            <p:extLst>
              <p:ext uri="{D42A27DB-BD31-4B8C-83A1-F6EECF244321}">
                <p14:modId xmlns:p14="http://schemas.microsoft.com/office/powerpoint/2010/main" val="3722254128"/>
              </p:ext>
            </p:extLst>
          </p:nvPr>
        </p:nvGraphicFramePr>
        <p:xfrm>
          <a:off x="435740" y="1557931"/>
          <a:ext cx="10962729" cy="3991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7E1B229B-9FDA-4EAB-A4B2-8E2C1488B200}"/>
              </a:ext>
            </a:extLst>
          </p:cNvPr>
          <p:cNvPicPr>
            <a:picLocks noChangeAspect="1"/>
          </p:cNvPicPr>
          <p:nvPr/>
        </p:nvPicPr>
        <p:blipFill>
          <a:blip r:embed="rId7"/>
          <a:stretch>
            <a:fillRect/>
          </a:stretch>
        </p:blipFill>
        <p:spPr>
          <a:xfrm>
            <a:off x="9592527" y="5648713"/>
            <a:ext cx="2255716" cy="865707"/>
          </a:xfrm>
          <a:prstGeom prst="rect">
            <a:avLst/>
          </a:prstGeom>
        </p:spPr>
      </p:pic>
      <p:pic>
        <p:nvPicPr>
          <p:cNvPr id="6" name="Slika 5">
            <a:extLst>
              <a:ext uri="{FF2B5EF4-FFF2-40B4-BE49-F238E27FC236}">
                <a16:creationId xmlns:a16="http://schemas.microsoft.com/office/drawing/2014/main" id="{1CA93CDA-AE0D-4BE7-A56C-238DF232F6A6}"/>
              </a:ext>
            </a:extLst>
          </p:cNvPr>
          <p:cNvPicPr>
            <a:picLocks noChangeAspect="1"/>
          </p:cNvPicPr>
          <p:nvPr/>
        </p:nvPicPr>
        <p:blipFill>
          <a:blip r:embed="rId8"/>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A4C08806-E1C5-403A-B539-D72423E9B6D3}"/>
              </a:ext>
            </a:extLst>
          </p:cNvPr>
          <p:cNvPicPr>
            <a:picLocks noChangeAspect="1"/>
          </p:cNvPicPr>
          <p:nvPr/>
        </p:nvPicPr>
        <p:blipFill>
          <a:blip r:embed="rId9"/>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hr-HR" sz="2400" dirty="0"/>
              <a:t>Prioritetne skupine proizvoda i razvijena mjerila </a:t>
            </a:r>
            <a:r>
              <a:rPr lang="en-US" sz="2400" dirty="0"/>
              <a:t>u EU</a:t>
            </a:r>
            <a:endParaRPr lang="hr-HR" sz="2400" dirty="0"/>
          </a:p>
        </p:txBody>
      </p:sp>
      <p:graphicFrame>
        <p:nvGraphicFramePr>
          <p:cNvPr id="4" name="Diagram 3"/>
          <p:cNvGraphicFramePr/>
          <p:nvPr>
            <p:extLst>
              <p:ext uri="{D42A27DB-BD31-4B8C-83A1-F6EECF244321}">
                <p14:modId xmlns:p14="http://schemas.microsoft.com/office/powerpoint/2010/main" val="3396288488"/>
              </p:ext>
            </p:extLst>
          </p:nvPr>
        </p:nvGraphicFramePr>
        <p:xfrm>
          <a:off x="914400" y="1524001"/>
          <a:ext cx="1068705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5EFD0529-B6D6-4390-BEF4-4DC9676DD3E4}"/>
              </a:ext>
            </a:extLst>
          </p:cNvPr>
          <p:cNvPicPr>
            <a:picLocks noChangeAspect="1"/>
          </p:cNvPicPr>
          <p:nvPr/>
        </p:nvPicPr>
        <p:blipFill>
          <a:blip r:embed="rId7"/>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6B623EE1-83C9-4CCF-875D-B677C3CE544E}"/>
              </a:ext>
            </a:extLst>
          </p:cNvPr>
          <p:cNvPicPr>
            <a:picLocks noChangeAspect="1"/>
          </p:cNvPicPr>
          <p:nvPr/>
        </p:nvPicPr>
        <p:blipFill>
          <a:blip r:embed="rId8"/>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FC11A83B-F0B0-4B87-8764-0EC392CA1A25}"/>
              </a:ext>
            </a:extLst>
          </p:cNvPr>
          <p:cNvPicPr>
            <a:picLocks noChangeAspect="1"/>
          </p:cNvPicPr>
          <p:nvPr/>
        </p:nvPicPr>
        <p:blipFill>
          <a:blip r:embed="rId9"/>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85267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Korisni</a:t>
            </a:r>
            <a:r>
              <a:rPr lang="en-US" dirty="0"/>
              <a:t> </a:t>
            </a:r>
            <a:r>
              <a:rPr lang="en-US" dirty="0" err="1"/>
              <a:t>izvori</a:t>
            </a:r>
            <a:r>
              <a:rPr lang="en-US" dirty="0"/>
              <a:t> </a:t>
            </a:r>
            <a:r>
              <a:rPr lang="en-US" dirty="0" err="1"/>
              <a:t>podataka</a:t>
            </a:r>
            <a:r>
              <a:rPr lang="en-US" dirty="0"/>
              <a:t> i </a:t>
            </a:r>
            <a:r>
              <a:rPr lang="en-US" dirty="0" err="1"/>
              <a:t>informacija</a:t>
            </a:r>
            <a:endParaRPr lang="hr-HR" dirty="0"/>
          </a:p>
        </p:txBody>
      </p:sp>
      <p:sp>
        <p:nvSpPr>
          <p:cNvPr id="8" name="Content Placeholder 7"/>
          <p:cNvSpPr>
            <a:spLocks noGrp="1"/>
          </p:cNvSpPr>
          <p:nvPr>
            <p:ph idx="1"/>
          </p:nvPr>
        </p:nvSpPr>
        <p:spPr/>
        <p:txBody>
          <a:bodyPr>
            <a:normAutofit/>
          </a:bodyPr>
          <a:lstStyle/>
          <a:p>
            <a:r>
              <a:rPr lang="hr-HR" dirty="0">
                <a:hlinkClick r:id="rId2"/>
              </a:rPr>
              <a:t>https://www.zelenanabava.hr/</a:t>
            </a:r>
            <a:r>
              <a:rPr lang="en-US" dirty="0"/>
              <a:t> </a:t>
            </a:r>
          </a:p>
          <a:p>
            <a:endParaRPr lang="en-US" dirty="0"/>
          </a:p>
          <a:p>
            <a:r>
              <a:rPr lang="hr-HR" dirty="0">
                <a:hlinkClick r:id="rId3"/>
              </a:rPr>
              <a:t>https://ec.europa.eu/environment/gpp/index_en.htm</a:t>
            </a:r>
            <a:r>
              <a:rPr lang="en-US" dirty="0"/>
              <a:t> </a:t>
            </a:r>
          </a:p>
          <a:p>
            <a:endParaRPr lang="en-US" dirty="0"/>
          </a:p>
          <a:p>
            <a:endParaRPr lang="hr-HR" dirty="0"/>
          </a:p>
        </p:txBody>
      </p:sp>
      <p:pic>
        <p:nvPicPr>
          <p:cNvPr id="5" name="Slika 4">
            <a:extLst>
              <a:ext uri="{FF2B5EF4-FFF2-40B4-BE49-F238E27FC236}">
                <a16:creationId xmlns:a16="http://schemas.microsoft.com/office/drawing/2014/main" id="{096563DC-66DD-418C-BA4B-EE0FDECB2DBE}"/>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B442FD22-069C-44CE-941B-04B198278DF4}"/>
              </a:ext>
            </a:extLst>
          </p:cNvPr>
          <p:cNvPicPr>
            <a:picLocks noChangeAspect="1"/>
          </p:cNvPicPr>
          <p:nvPr/>
        </p:nvPicPr>
        <p:blipFill>
          <a:blip r:embed="rId5"/>
          <a:stretch>
            <a:fillRect/>
          </a:stretch>
        </p:blipFill>
        <p:spPr>
          <a:xfrm>
            <a:off x="522802" y="5849899"/>
            <a:ext cx="2395936" cy="463336"/>
          </a:xfrm>
          <a:prstGeom prst="rect">
            <a:avLst/>
          </a:prstGeom>
        </p:spPr>
      </p:pic>
      <p:pic>
        <p:nvPicPr>
          <p:cNvPr id="10" name="Slika 9">
            <a:extLst>
              <a:ext uri="{FF2B5EF4-FFF2-40B4-BE49-F238E27FC236}">
                <a16:creationId xmlns:a16="http://schemas.microsoft.com/office/drawing/2014/main" id="{AC36B16A-DC86-46B6-8A7F-FE55671A0C24}"/>
              </a:ext>
            </a:extLst>
          </p:cNvPr>
          <p:cNvPicPr>
            <a:picLocks noChangeAspect="1"/>
          </p:cNvPicPr>
          <p:nvPr/>
        </p:nvPicPr>
        <p:blipFill>
          <a:blip r:embed="rId6"/>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20730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263E5-AF0B-43C5-A1D1-25865C73AAB3}"/>
              </a:ext>
            </a:extLst>
          </p:cNvPr>
          <p:cNvSpPr>
            <a:spLocks noGrp="1"/>
          </p:cNvSpPr>
          <p:nvPr>
            <p:ph type="title"/>
          </p:nvPr>
        </p:nvSpPr>
        <p:spPr>
          <a:xfrm>
            <a:off x="1328787" y="2433085"/>
            <a:ext cx="9534426" cy="995915"/>
          </a:xfrm>
        </p:spPr>
        <p:txBody>
          <a:bodyPr>
            <a:normAutofit fontScale="90000"/>
          </a:bodyPr>
          <a:lstStyle/>
          <a:p>
            <a:pPr algn="ctr"/>
            <a:r>
              <a:rPr lang="hr-HR" sz="6000" dirty="0">
                <a:effectLst>
                  <a:outerShdw blurRad="38100" dist="38100" dir="2700000" algn="tl">
                    <a:srgbClr val="000000">
                      <a:alpha val="43137"/>
                    </a:srgbClr>
                  </a:outerShdw>
                </a:effectLst>
              </a:rPr>
              <a:t>I. Uvodni dio</a:t>
            </a:r>
            <a:br>
              <a:rPr lang="hr-HR" sz="6000" dirty="0"/>
            </a:br>
            <a:endParaRPr lang="hr-HR" sz="6000" b="0" dirty="0">
              <a:solidFill>
                <a:schemeClr val="tx1">
                  <a:lumMod val="50000"/>
                  <a:lumOff val="50000"/>
                </a:schemeClr>
              </a:solidFill>
            </a:endParaRPr>
          </a:p>
        </p:txBody>
      </p:sp>
      <p:sp>
        <p:nvSpPr>
          <p:cNvPr id="6" name="Pravokutnik 5">
            <a:extLst>
              <a:ext uri="{FF2B5EF4-FFF2-40B4-BE49-F238E27FC236}">
                <a16:creationId xmlns:a16="http://schemas.microsoft.com/office/drawing/2014/main" id="{8A425FF4-CF20-48DD-AAAB-DEA214CB2835}"/>
              </a:ext>
            </a:extLst>
          </p:cNvPr>
          <p:cNvSpPr/>
          <p:nvPr/>
        </p:nvSpPr>
        <p:spPr>
          <a:xfrm>
            <a:off x="9572263" y="5613722"/>
            <a:ext cx="2210765" cy="85652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5" name="Slika 4">
            <a:extLst>
              <a:ext uri="{FF2B5EF4-FFF2-40B4-BE49-F238E27FC236}">
                <a16:creationId xmlns:a16="http://schemas.microsoft.com/office/drawing/2014/main" id="{C065EC59-2AAA-41ED-9D99-29C062931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5870" y="4645903"/>
            <a:ext cx="4068539" cy="1935638"/>
          </a:xfrm>
          <a:prstGeom prst="rect">
            <a:avLst/>
          </a:prstGeom>
        </p:spPr>
      </p:pic>
      <p:pic>
        <p:nvPicPr>
          <p:cNvPr id="11" name="Slika 10" descr="Slika na kojoj se prikazuje tekst&#10;&#10;Opis je automatski generiran">
            <a:extLst>
              <a:ext uri="{FF2B5EF4-FFF2-40B4-BE49-F238E27FC236}">
                <a16:creationId xmlns:a16="http://schemas.microsoft.com/office/drawing/2014/main" id="{6644FA4A-F565-43FD-BDA7-4D411F9F3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33" y="5286059"/>
            <a:ext cx="3371570" cy="655326"/>
          </a:xfrm>
          <a:prstGeom prst="rect">
            <a:avLst/>
          </a:prstGeom>
        </p:spPr>
      </p:pic>
    </p:spTree>
    <p:extLst>
      <p:ext uri="{BB962C8B-B14F-4D97-AF65-F5344CB8AC3E}">
        <p14:creationId xmlns:p14="http://schemas.microsoft.com/office/powerpoint/2010/main" val="224867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96563DC-66DD-418C-BA4B-EE0FDECB2DBE}"/>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0" name="Slika 9">
            <a:extLst>
              <a:ext uri="{FF2B5EF4-FFF2-40B4-BE49-F238E27FC236}">
                <a16:creationId xmlns:a16="http://schemas.microsoft.com/office/drawing/2014/main" id="{F575D10F-7AF2-46A8-934F-85420DAFCA44}"/>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1" name="Slika 10">
            <a:extLst>
              <a:ext uri="{FF2B5EF4-FFF2-40B4-BE49-F238E27FC236}">
                <a16:creationId xmlns:a16="http://schemas.microsoft.com/office/drawing/2014/main" id="{1247C712-74F8-4522-8128-2B370DB1718C}"/>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Rezervirano mjesto sadržaja 2">
            <a:extLst>
              <a:ext uri="{FF2B5EF4-FFF2-40B4-BE49-F238E27FC236}">
                <a16:creationId xmlns:a16="http://schemas.microsoft.com/office/drawing/2014/main" id="{332C29B0-D680-462F-A358-05FEE622DE22}"/>
              </a:ext>
            </a:extLst>
          </p:cNvPr>
          <p:cNvSpPr>
            <a:spLocks noGrp="1"/>
          </p:cNvSpPr>
          <p:nvPr>
            <p:ph idx="1"/>
          </p:nvPr>
        </p:nvSpPr>
        <p:spPr>
          <a:xfrm>
            <a:off x="1328787" y="2721095"/>
            <a:ext cx="9534426" cy="3350858"/>
          </a:xfrm>
        </p:spPr>
        <p:txBody>
          <a:bodyPr/>
          <a:lstStyle/>
          <a:p>
            <a:pPr algn="ctr"/>
            <a:r>
              <a:rPr lang="pl-PL" dirty="0">
                <a:solidFill>
                  <a:schemeClr val="tx1">
                    <a:lumMod val="50000"/>
                    <a:lumOff val="50000"/>
                  </a:schemeClr>
                </a:solidFill>
              </a:rPr>
              <a:t>po prioritetnim skupinama – nabavnim kategorijama</a:t>
            </a:r>
          </a:p>
          <a:p>
            <a:endParaRPr lang="hr-HR" dirty="0"/>
          </a:p>
        </p:txBody>
      </p:sp>
      <p:sp>
        <p:nvSpPr>
          <p:cNvPr id="12" name="Naslov 11">
            <a:extLst>
              <a:ext uri="{FF2B5EF4-FFF2-40B4-BE49-F238E27FC236}">
                <a16:creationId xmlns:a16="http://schemas.microsoft.com/office/drawing/2014/main" id="{08DD8D47-F413-4132-9009-6EF05883A1D8}"/>
              </a:ext>
            </a:extLst>
          </p:cNvPr>
          <p:cNvSpPr>
            <a:spLocks noGrp="1"/>
          </p:cNvSpPr>
          <p:nvPr>
            <p:ph type="title"/>
          </p:nvPr>
        </p:nvSpPr>
        <p:spPr>
          <a:xfrm>
            <a:off x="1328787" y="1440157"/>
            <a:ext cx="9534426" cy="995915"/>
          </a:xfrm>
        </p:spPr>
        <p:txBody>
          <a:bodyPr>
            <a:normAutofit/>
          </a:bodyPr>
          <a:lstStyle/>
          <a:p>
            <a:pPr algn="ctr"/>
            <a:r>
              <a:rPr lang="hr-HR" sz="4600" dirty="0">
                <a:effectLst>
                  <a:outerShdw blurRad="38100" dist="38100" dir="2700000" algn="tl">
                    <a:srgbClr val="000000">
                      <a:alpha val="43137"/>
                    </a:srgbClr>
                  </a:outerShdw>
                </a:effectLst>
              </a:rPr>
              <a:t>Rezultati</a:t>
            </a:r>
            <a:r>
              <a:rPr lang="hr-HR" sz="4600" dirty="0"/>
              <a:t> </a:t>
            </a:r>
            <a:r>
              <a:rPr lang="hr-HR" sz="4600" dirty="0">
                <a:effectLst>
                  <a:outerShdw blurRad="38100" dist="38100" dir="2700000" algn="tl">
                    <a:srgbClr val="000000">
                      <a:alpha val="43137"/>
                    </a:srgbClr>
                  </a:outerShdw>
                </a:effectLst>
              </a:rPr>
              <a:t>primjene </a:t>
            </a:r>
            <a:r>
              <a:rPr lang="hr-HR" sz="4600" dirty="0" err="1">
                <a:effectLst>
                  <a:outerShdw blurRad="38100" dist="38100" dir="2700000" algn="tl">
                    <a:srgbClr val="000000">
                      <a:alpha val="43137"/>
                    </a:srgbClr>
                  </a:outerShdw>
                </a:effectLst>
              </a:rPr>
              <a:t>ZeJN</a:t>
            </a:r>
            <a:r>
              <a:rPr lang="hr-HR" sz="4600" dirty="0">
                <a:effectLst>
                  <a:outerShdw blurRad="38100" dist="38100" dir="2700000" algn="tl">
                    <a:srgbClr val="000000">
                      <a:alpha val="43137"/>
                    </a:srgbClr>
                  </a:outerShdw>
                </a:effectLst>
              </a:rPr>
              <a:t> u RH</a:t>
            </a:r>
          </a:p>
        </p:txBody>
      </p:sp>
    </p:spTree>
    <p:extLst>
      <p:ext uri="{BB962C8B-B14F-4D97-AF65-F5344CB8AC3E}">
        <p14:creationId xmlns:p14="http://schemas.microsoft.com/office/powerpoint/2010/main" val="123279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a:t>Povijesni</a:t>
            </a:r>
            <a:r>
              <a:rPr lang="en-US" dirty="0"/>
              <a:t> </a:t>
            </a:r>
            <a:r>
              <a:rPr lang="en-US" dirty="0" err="1"/>
              <a:t>podaci</a:t>
            </a:r>
            <a:r>
              <a:rPr lang="en-US" dirty="0"/>
              <a:t> / </a:t>
            </a:r>
            <a:r>
              <a:rPr lang="en-US" dirty="0" err="1"/>
              <a:t>statistika</a:t>
            </a:r>
            <a:r>
              <a:rPr lang="en-US" dirty="0"/>
              <a:t>: </a:t>
            </a:r>
            <a:r>
              <a:rPr lang="en-US" dirty="0" err="1"/>
              <a:t>što</a:t>
            </a:r>
            <a:r>
              <a:rPr lang="en-US" dirty="0"/>
              <a:t> </a:t>
            </a:r>
            <a:r>
              <a:rPr lang="en-US" dirty="0" err="1"/>
              <a:t>nam</a:t>
            </a:r>
            <a:r>
              <a:rPr lang="en-US" dirty="0"/>
              <a:t> </a:t>
            </a:r>
            <a:r>
              <a:rPr lang="en-US" dirty="0" err="1"/>
              <a:t>poručuju</a:t>
            </a:r>
            <a:r>
              <a:rPr lang="en-US" dirty="0"/>
              <a:t>?</a:t>
            </a:r>
            <a:endParaRPr lang="hr-HR" dirty="0"/>
          </a:p>
        </p:txBody>
      </p:sp>
      <p:sp>
        <p:nvSpPr>
          <p:cNvPr id="8" name="Content Placeholder 7"/>
          <p:cNvSpPr>
            <a:spLocks noGrp="1"/>
          </p:cNvSpPr>
          <p:nvPr>
            <p:ph idx="1"/>
          </p:nvPr>
        </p:nvSpPr>
        <p:spPr/>
        <p:txBody>
          <a:bodyPr>
            <a:normAutofit fontScale="92500" lnSpcReduction="20000"/>
          </a:bodyPr>
          <a:lstStyle/>
          <a:p>
            <a:pPr marL="457200" indent="-457200">
              <a:buFont typeface="Wingdings" pitchFamily="2" charset="2"/>
              <a:buChar char="v"/>
            </a:pPr>
            <a:r>
              <a:rPr lang="en-US" dirty="0" err="1"/>
              <a:t>Jednom</a:t>
            </a:r>
            <a:r>
              <a:rPr lang="en-US" dirty="0"/>
              <a:t> </a:t>
            </a:r>
            <a:r>
              <a:rPr lang="en-US" dirty="0" err="1"/>
              <a:t>godišnje</a:t>
            </a:r>
            <a:r>
              <a:rPr lang="en-US" dirty="0"/>
              <a:t>, </a:t>
            </a:r>
            <a:r>
              <a:rPr lang="en-US" dirty="0" err="1"/>
              <a:t>Uprava</a:t>
            </a:r>
            <a:r>
              <a:rPr lang="en-US" dirty="0"/>
              <a:t> </a:t>
            </a:r>
            <a:r>
              <a:rPr lang="en-US" dirty="0" err="1"/>
              <a:t>za</a:t>
            </a:r>
            <a:r>
              <a:rPr lang="en-US" dirty="0"/>
              <a:t> </a:t>
            </a:r>
            <a:r>
              <a:rPr lang="en-US" dirty="0" err="1"/>
              <a:t>trgovinu</a:t>
            </a:r>
            <a:r>
              <a:rPr lang="en-US" dirty="0"/>
              <a:t> i </a:t>
            </a:r>
            <a:r>
              <a:rPr lang="en-US" dirty="0" err="1"/>
              <a:t>politiku</a:t>
            </a:r>
            <a:r>
              <a:rPr lang="en-US" dirty="0"/>
              <a:t> </a:t>
            </a:r>
            <a:r>
              <a:rPr lang="en-US" dirty="0" err="1"/>
              <a:t>javne</a:t>
            </a:r>
            <a:r>
              <a:rPr lang="en-US" dirty="0"/>
              <a:t> </a:t>
            </a:r>
            <a:r>
              <a:rPr lang="en-US" dirty="0" err="1"/>
              <a:t>nabave</a:t>
            </a:r>
            <a:r>
              <a:rPr lang="en-US" dirty="0"/>
              <a:t> </a:t>
            </a:r>
            <a:r>
              <a:rPr lang="en-US" dirty="0" err="1"/>
              <a:t>obrađuje</a:t>
            </a:r>
            <a:r>
              <a:rPr lang="en-US" dirty="0"/>
              <a:t> </a:t>
            </a:r>
            <a:r>
              <a:rPr lang="en-US" dirty="0" err="1"/>
              <a:t>statističke</a:t>
            </a:r>
            <a:r>
              <a:rPr lang="en-US" dirty="0"/>
              <a:t> </a:t>
            </a:r>
            <a:r>
              <a:rPr lang="en-US" dirty="0" err="1"/>
              <a:t>podatke</a:t>
            </a:r>
            <a:r>
              <a:rPr lang="en-US" dirty="0"/>
              <a:t> </a:t>
            </a:r>
            <a:r>
              <a:rPr lang="en-US" dirty="0" err="1"/>
              <a:t>dobivene</a:t>
            </a:r>
            <a:r>
              <a:rPr lang="en-US" dirty="0"/>
              <a:t> </a:t>
            </a:r>
            <a:r>
              <a:rPr lang="en-US" dirty="0" err="1"/>
              <a:t>iz</a:t>
            </a:r>
            <a:r>
              <a:rPr lang="en-US" dirty="0"/>
              <a:t> EOJN RH</a:t>
            </a:r>
            <a:r>
              <a:rPr lang="hr-HR" dirty="0"/>
              <a:t>.</a:t>
            </a:r>
            <a:endParaRPr lang="en-US" dirty="0"/>
          </a:p>
          <a:p>
            <a:pPr marL="457200" indent="-457200">
              <a:buFont typeface="Wingdings" pitchFamily="2" charset="2"/>
              <a:buChar char="v"/>
            </a:pPr>
            <a:endParaRPr lang="en-US" dirty="0"/>
          </a:p>
          <a:p>
            <a:pPr marL="457200" indent="-457200">
              <a:buFont typeface="Wingdings" pitchFamily="2" charset="2"/>
              <a:buChar char="v"/>
            </a:pPr>
            <a:r>
              <a:rPr lang="hr-HR" dirty="0"/>
              <a:t>Analizom podataka, donose se zaključci i prijedlozi za daljnje aktivnosti, te se izrađuje Statističko izvješće o javnoj nabavi u prethodnoj proračunskoj godini.</a:t>
            </a:r>
          </a:p>
          <a:p>
            <a:pPr marL="457200" indent="-457200">
              <a:buFont typeface="Wingdings" pitchFamily="2" charset="2"/>
              <a:buChar char="v"/>
            </a:pPr>
            <a:endParaRPr lang="en-US" dirty="0"/>
          </a:p>
          <a:p>
            <a:pPr marL="457200" indent="-457200">
              <a:buFont typeface="Wingdings" pitchFamily="2" charset="2"/>
              <a:buChar char="v"/>
            </a:pPr>
            <a:r>
              <a:rPr lang="hr-HR" dirty="0"/>
              <a:t>Statističko izvješće o javnoj nabavi izrađuje se od 2007., a podatak o zelenoj javnoj nabavi, prati se zasebno od 2015.!</a:t>
            </a:r>
          </a:p>
        </p:txBody>
      </p:sp>
      <p:pic>
        <p:nvPicPr>
          <p:cNvPr id="2" name="Slika 1">
            <a:extLst>
              <a:ext uri="{FF2B5EF4-FFF2-40B4-BE49-F238E27FC236}">
                <a16:creationId xmlns:a16="http://schemas.microsoft.com/office/drawing/2014/main" id="{DAFF7281-FCB6-41ED-889A-49A77310806A}"/>
              </a:ext>
            </a:extLst>
          </p:cNvPr>
          <p:cNvPicPr>
            <a:picLocks noChangeAspect="1"/>
          </p:cNvPicPr>
          <p:nvPr/>
        </p:nvPicPr>
        <p:blipFill>
          <a:blip r:embed="rId2"/>
          <a:stretch>
            <a:fillRect/>
          </a:stretch>
        </p:blipFill>
        <p:spPr>
          <a:xfrm>
            <a:off x="9634735" y="5648713"/>
            <a:ext cx="2255716" cy="865707"/>
          </a:xfrm>
          <a:prstGeom prst="rect">
            <a:avLst/>
          </a:prstGeom>
        </p:spPr>
      </p:pic>
      <p:pic>
        <p:nvPicPr>
          <p:cNvPr id="9" name="Slika 8">
            <a:extLst>
              <a:ext uri="{FF2B5EF4-FFF2-40B4-BE49-F238E27FC236}">
                <a16:creationId xmlns:a16="http://schemas.microsoft.com/office/drawing/2014/main" id="{804380C1-6AC0-4B45-BC5D-D0603DA55D9B}"/>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11" name="Slika 10">
            <a:extLst>
              <a:ext uri="{FF2B5EF4-FFF2-40B4-BE49-F238E27FC236}">
                <a16:creationId xmlns:a16="http://schemas.microsoft.com/office/drawing/2014/main" id="{B9B73EF4-E7FC-4668-BE4E-17727E6E764C}"/>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a:t>Broj</a:t>
            </a:r>
            <a:r>
              <a:rPr lang="en-US" dirty="0"/>
              <a:t> </a:t>
            </a:r>
            <a:r>
              <a:rPr lang="en-US" dirty="0" err="1"/>
              <a:t>zelenih</a:t>
            </a:r>
            <a:r>
              <a:rPr lang="en-US" dirty="0"/>
              <a:t> </a:t>
            </a:r>
            <a:r>
              <a:rPr lang="en-US" dirty="0" err="1"/>
              <a:t>ugovora</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8291092"/>
              </p:ext>
            </p:extLst>
          </p:nvPr>
        </p:nvGraphicFramePr>
        <p:xfrm>
          <a:off x="327545" y="1555846"/>
          <a:ext cx="11518711" cy="38461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
          <p:cNvSpPr txBox="1">
            <a:spLocks/>
          </p:cNvSpPr>
          <p:nvPr/>
        </p:nvSpPr>
        <p:spPr>
          <a:xfrm>
            <a:off x="1064197" y="5402010"/>
            <a:ext cx="9144000" cy="471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Izvor</a:t>
            </a:r>
            <a:r>
              <a:rPr lang="en-US" sz="1600" dirty="0"/>
              <a:t> </a:t>
            </a:r>
            <a:r>
              <a:rPr lang="en-US" sz="1600" dirty="0" err="1"/>
              <a:t>podataka</a:t>
            </a:r>
            <a:r>
              <a:rPr lang="en-US" sz="1600" dirty="0"/>
              <a:t>: EOJN RH</a:t>
            </a:r>
            <a:endParaRPr lang="hr-HR" sz="1600" dirty="0"/>
          </a:p>
        </p:txBody>
      </p:sp>
      <p:pic>
        <p:nvPicPr>
          <p:cNvPr id="6" name="Slika 5">
            <a:extLst>
              <a:ext uri="{FF2B5EF4-FFF2-40B4-BE49-F238E27FC236}">
                <a16:creationId xmlns:a16="http://schemas.microsoft.com/office/drawing/2014/main" id="{3F9EA02C-7A84-4DC1-971F-D655CED1974E}"/>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10" name="Slika 9">
            <a:extLst>
              <a:ext uri="{FF2B5EF4-FFF2-40B4-BE49-F238E27FC236}">
                <a16:creationId xmlns:a16="http://schemas.microsoft.com/office/drawing/2014/main" id="{D6EC457E-C1BE-4EFE-93E8-304DFC2DAD81}"/>
              </a:ext>
            </a:extLst>
          </p:cNvPr>
          <p:cNvPicPr>
            <a:picLocks noChangeAspect="1"/>
          </p:cNvPicPr>
          <p:nvPr/>
        </p:nvPicPr>
        <p:blipFill>
          <a:blip r:embed="rId4"/>
          <a:stretch>
            <a:fillRect/>
          </a:stretch>
        </p:blipFill>
        <p:spPr>
          <a:xfrm>
            <a:off x="522802" y="5849899"/>
            <a:ext cx="2395936" cy="463336"/>
          </a:xfrm>
          <a:prstGeom prst="rect">
            <a:avLst/>
          </a:prstGeom>
        </p:spPr>
      </p:pic>
      <p:pic>
        <p:nvPicPr>
          <p:cNvPr id="11" name="Slika 10">
            <a:extLst>
              <a:ext uri="{FF2B5EF4-FFF2-40B4-BE49-F238E27FC236}">
                <a16:creationId xmlns:a16="http://schemas.microsoft.com/office/drawing/2014/main" id="{77C25127-480C-4E61-AAC7-9A62DCD250D3}"/>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 </a:t>
            </a:r>
            <a:r>
              <a:rPr lang="en-US" dirty="0" err="1"/>
              <a:t>vrijednosti</a:t>
            </a:r>
            <a:r>
              <a:rPr lang="en-US" dirty="0"/>
              <a:t> </a:t>
            </a:r>
            <a:r>
              <a:rPr lang="en-US" dirty="0" err="1"/>
              <a:t>zelenih</a:t>
            </a:r>
            <a:r>
              <a:rPr lang="en-US" dirty="0"/>
              <a:t> </a:t>
            </a:r>
            <a:r>
              <a:rPr lang="en-US" dirty="0" err="1"/>
              <a:t>ugovora</a:t>
            </a:r>
            <a:endParaRPr lang="hr-HR" dirty="0"/>
          </a:p>
        </p:txBody>
      </p:sp>
      <p:sp>
        <p:nvSpPr>
          <p:cNvPr id="9" name="Text Placeholder 1"/>
          <p:cNvSpPr txBox="1">
            <a:spLocks/>
          </p:cNvSpPr>
          <p:nvPr/>
        </p:nvSpPr>
        <p:spPr>
          <a:xfrm>
            <a:off x="1064197" y="5169994"/>
            <a:ext cx="9144000" cy="471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Izvor</a:t>
            </a:r>
            <a:r>
              <a:rPr lang="en-US" sz="1600" dirty="0"/>
              <a:t> </a:t>
            </a:r>
            <a:r>
              <a:rPr lang="en-US" sz="1600" dirty="0" err="1"/>
              <a:t>podataka</a:t>
            </a:r>
            <a:r>
              <a:rPr lang="en-US" sz="1600" dirty="0"/>
              <a:t>: EOJN RH</a:t>
            </a:r>
            <a:endParaRPr lang="hr-HR" sz="1600" dirty="0"/>
          </a:p>
        </p:txBody>
      </p:sp>
      <p:graphicFrame>
        <p:nvGraphicFramePr>
          <p:cNvPr id="10" name="Chart 9"/>
          <p:cNvGraphicFramePr>
            <a:graphicFrameLocks/>
          </p:cNvGraphicFramePr>
          <p:nvPr>
            <p:extLst>
              <p:ext uri="{D42A27DB-BD31-4B8C-83A1-F6EECF244321}">
                <p14:modId xmlns:p14="http://schemas.microsoft.com/office/powerpoint/2010/main" val="3281396683"/>
              </p:ext>
            </p:extLst>
          </p:nvPr>
        </p:nvGraphicFramePr>
        <p:xfrm>
          <a:off x="326558" y="1501255"/>
          <a:ext cx="11518710" cy="39042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
          <p:cNvSpPr txBox="1">
            <a:spLocks/>
          </p:cNvSpPr>
          <p:nvPr/>
        </p:nvSpPr>
        <p:spPr>
          <a:xfrm>
            <a:off x="1064197" y="5402010"/>
            <a:ext cx="9144000" cy="471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Izvor</a:t>
            </a:r>
            <a:r>
              <a:rPr lang="en-US" sz="1600" dirty="0"/>
              <a:t> </a:t>
            </a:r>
            <a:r>
              <a:rPr lang="en-US" sz="1600" dirty="0" err="1"/>
              <a:t>podataka</a:t>
            </a:r>
            <a:r>
              <a:rPr lang="en-US" sz="1600" dirty="0"/>
              <a:t>: EOJN RH</a:t>
            </a:r>
            <a:endParaRPr lang="hr-HR" sz="1600" dirty="0"/>
          </a:p>
        </p:txBody>
      </p:sp>
      <p:pic>
        <p:nvPicPr>
          <p:cNvPr id="8" name="Slika 7">
            <a:extLst>
              <a:ext uri="{FF2B5EF4-FFF2-40B4-BE49-F238E27FC236}">
                <a16:creationId xmlns:a16="http://schemas.microsoft.com/office/drawing/2014/main" id="{D21E5634-16D6-4AED-8D40-61242983DEE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11" name="Slika 10">
            <a:extLst>
              <a:ext uri="{FF2B5EF4-FFF2-40B4-BE49-F238E27FC236}">
                <a16:creationId xmlns:a16="http://schemas.microsoft.com/office/drawing/2014/main" id="{8D8A517C-410E-4C59-B66E-AD5BE1B87922}"/>
              </a:ext>
            </a:extLst>
          </p:cNvPr>
          <p:cNvPicPr>
            <a:picLocks noChangeAspect="1"/>
          </p:cNvPicPr>
          <p:nvPr/>
        </p:nvPicPr>
        <p:blipFill>
          <a:blip r:embed="rId4"/>
          <a:stretch>
            <a:fillRect/>
          </a:stretch>
        </p:blipFill>
        <p:spPr>
          <a:xfrm>
            <a:off x="522802" y="5995381"/>
            <a:ext cx="2395936" cy="463336"/>
          </a:xfrm>
          <a:prstGeom prst="rect">
            <a:avLst/>
          </a:prstGeom>
        </p:spPr>
      </p:pic>
      <p:pic>
        <p:nvPicPr>
          <p:cNvPr id="14" name="Slika 13">
            <a:extLst>
              <a:ext uri="{FF2B5EF4-FFF2-40B4-BE49-F238E27FC236}">
                <a16:creationId xmlns:a16="http://schemas.microsoft.com/office/drawing/2014/main" id="{D7A055B4-5319-4B57-82F6-4D20252C05A0}"/>
              </a:ext>
            </a:extLst>
          </p:cNvPr>
          <p:cNvPicPr>
            <a:picLocks noChangeAspect="1"/>
          </p:cNvPicPr>
          <p:nvPr/>
        </p:nvPicPr>
        <p:blipFill>
          <a:blip r:embed="rId5"/>
          <a:stretch>
            <a:fillRect/>
          </a:stretch>
        </p:blipFill>
        <p:spPr>
          <a:xfrm>
            <a:off x="9323474" y="5484106"/>
            <a:ext cx="2511770" cy="1194920"/>
          </a:xfrm>
          <a:prstGeom prst="rect">
            <a:avLst/>
          </a:prstGeom>
        </p:spPr>
      </p:pic>
      <p:pic>
        <p:nvPicPr>
          <p:cNvPr id="15" name="Slika 14">
            <a:extLst>
              <a:ext uri="{FF2B5EF4-FFF2-40B4-BE49-F238E27FC236}">
                <a16:creationId xmlns:a16="http://schemas.microsoft.com/office/drawing/2014/main" id="{66A8CF5E-3B12-45AA-8318-81C6EEEAD23E}"/>
              </a:ext>
            </a:extLst>
          </p:cNvPr>
          <p:cNvPicPr>
            <a:picLocks noChangeAspect="1"/>
          </p:cNvPicPr>
          <p:nvPr/>
        </p:nvPicPr>
        <p:blipFill>
          <a:blip r:embed="rId3"/>
          <a:stretch>
            <a:fillRect/>
          </a:stretch>
        </p:blipFill>
        <p:spPr>
          <a:xfrm>
            <a:off x="9413482" y="5611197"/>
            <a:ext cx="2255716" cy="865707"/>
          </a:xfrm>
          <a:prstGeom prst="rect">
            <a:avLst/>
          </a:prstGeom>
        </p:spPr>
      </p:pic>
      <p:pic>
        <p:nvPicPr>
          <p:cNvPr id="16" name="Slika 15">
            <a:extLst>
              <a:ext uri="{FF2B5EF4-FFF2-40B4-BE49-F238E27FC236}">
                <a16:creationId xmlns:a16="http://schemas.microsoft.com/office/drawing/2014/main" id="{19612BAC-1519-4DC4-881F-41A4319B3E1E}"/>
              </a:ext>
            </a:extLst>
          </p:cNvPr>
          <p:cNvPicPr>
            <a:picLocks noChangeAspect="1"/>
          </p:cNvPicPr>
          <p:nvPr/>
        </p:nvPicPr>
        <p:blipFill>
          <a:blip r:embed="rId5"/>
          <a:stretch>
            <a:fillRect/>
          </a:stretch>
        </p:blipFill>
        <p:spPr>
          <a:xfrm>
            <a:off x="9475874" y="56365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a:t>Vrijednost</a:t>
            </a:r>
            <a:r>
              <a:rPr lang="en-US" dirty="0"/>
              <a:t> </a:t>
            </a:r>
            <a:r>
              <a:rPr lang="en-US" dirty="0" err="1"/>
              <a:t>zelenih</a:t>
            </a:r>
            <a:r>
              <a:rPr lang="en-US" dirty="0"/>
              <a:t> </a:t>
            </a:r>
            <a:r>
              <a:rPr lang="en-US" dirty="0" err="1"/>
              <a:t>ugovora</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289544"/>
              </p:ext>
            </p:extLst>
          </p:nvPr>
        </p:nvGraphicFramePr>
        <p:xfrm>
          <a:off x="327545" y="1555846"/>
          <a:ext cx="11518711" cy="38461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
          <p:cNvSpPr txBox="1">
            <a:spLocks/>
          </p:cNvSpPr>
          <p:nvPr/>
        </p:nvSpPr>
        <p:spPr>
          <a:xfrm>
            <a:off x="1064197" y="5402010"/>
            <a:ext cx="9144000" cy="471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Izvor</a:t>
            </a:r>
            <a:r>
              <a:rPr lang="en-US" sz="1600" dirty="0"/>
              <a:t> </a:t>
            </a:r>
            <a:r>
              <a:rPr lang="en-US" sz="1600" dirty="0" err="1"/>
              <a:t>podataka</a:t>
            </a:r>
            <a:r>
              <a:rPr lang="en-US" sz="1600" dirty="0"/>
              <a:t>: EOJN RH</a:t>
            </a:r>
            <a:endParaRPr lang="hr-HR" sz="1600" dirty="0"/>
          </a:p>
        </p:txBody>
      </p:sp>
      <p:pic>
        <p:nvPicPr>
          <p:cNvPr id="8" name="Slika 7">
            <a:extLst>
              <a:ext uri="{FF2B5EF4-FFF2-40B4-BE49-F238E27FC236}">
                <a16:creationId xmlns:a16="http://schemas.microsoft.com/office/drawing/2014/main" id="{C5C407F9-10D9-4D54-8DC0-94A00D6A273F}"/>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10" name="Slika 9">
            <a:extLst>
              <a:ext uri="{FF2B5EF4-FFF2-40B4-BE49-F238E27FC236}">
                <a16:creationId xmlns:a16="http://schemas.microsoft.com/office/drawing/2014/main" id="{F25AE3CD-3135-4324-BDA6-774A186DC2B2}"/>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11" name="Slika 10">
            <a:extLst>
              <a:ext uri="{FF2B5EF4-FFF2-40B4-BE49-F238E27FC236}">
                <a16:creationId xmlns:a16="http://schemas.microsoft.com/office/drawing/2014/main" id="{6BFF18B2-AE05-42BA-BFCD-DC4933F1CB90}"/>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87297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2020 – </a:t>
            </a:r>
            <a:r>
              <a:rPr lang="en-US" dirty="0" err="1"/>
              <a:t>vrsta</a:t>
            </a:r>
            <a:r>
              <a:rPr lang="en-US" dirty="0"/>
              <a:t> </a:t>
            </a:r>
            <a:r>
              <a:rPr lang="en-US" dirty="0" err="1"/>
              <a:t>predmeta</a:t>
            </a:r>
            <a:r>
              <a:rPr lang="en-US" dirty="0"/>
              <a:t> </a:t>
            </a:r>
            <a:r>
              <a:rPr lang="en-US" dirty="0" err="1"/>
              <a:t>nabave</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3934370"/>
              </p:ext>
            </p:extLst>
          </p:nvPr>
        </p:nvGraphicFramePr>
        <p:xfrm>
          <a:off x="1612900" y="2230438"/>
          <a:ext cx="9534525" cy="3351212"/>
        </p:xfrm>
        <a:graphic>
          <a:graphicData uri="http://schemas.openxmlformats.org/drawingml/2006/chart">
            <c:chart xmlns:c="http://schemas.openxmlformats.org/drawingml/2006/chart" xmlns:r="http://schemas.openxmlformats.org/officeDocument/2006/relationships" r:id="rId2"/>
          </a:graphicData>
        </a:graphic>
      </p:graphicFrame>
      <p:sp>
        <p:nvSpPr>
          <p:cNvPr id="5" name="Vertical Scroll 4"/>
          <p:cNvSpPr/>
          <p:nvPr/>
        </p:nvSpPr>
        <p:spPr>
          <a:xfrm>
            <a:off x="9130352" y="286603"/>
            <a:ext cx="2183642" cy="1856096"/>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rPr>
              <a:t>Zanimljivost</a:t>
            </a:r>
            <a:r>
              <a:rPr lang="en-US" i="1" dirty="0">
                <a:solidFill>
                  <a:schemeClr val="tx1"/>
                </a:solidFill>
              </a:rPr>
              <a:t>:</a:t>
            </a:r>
          </a:p>
          <a:p>
            <a:pPr algn="ctr"/>
            <a:r>
              <a:rPr lang="en-US" i="1" dirty="0">
                <a:solidFill>
                  <a:schemeClr val="tx1"/>
                </a:solidFill>
              </a:rPr>
              <a:t>444 </a:t>
            </a:r>
            <a:r>
              <a:rPr lang="en-US" i="1" dirty="0" err="1">
                <a:solidFill>
                  <a:schemeClr val="tx1"/>
                </a:solidFill>
              </a:rPr>
              <a:t>ugovora</a:t>
            </a:r>
            <a:r>
              <a:rPr lang="en-US" i="1" dirty="0">
                <a:solidFill>
                  <a:schemeClr val="tx1"/>
                </a:solidFill>
              </a:rPr>
              <a:t> </a:t>
            </a:r>
            <a:r>
              <a:rPr lang="en-US" i="1" dirty="0" err="1">
                <a:solidFill>
                  <a:schemeClr val="tx1"/>
                </a:solidFill>
              </a:rPr>
              <a:t>ili</a:t>
            </a:r>
            <a:r>
              <a:rPr lang="en-US" i="1" dirty="0">
                <a:solidFill>
                  <a:schemeClr val="tx1"/>
                </a:solidFill>
              </a:rPr>
              <a:t> 25,92% </a:t>
            </a:r>
            <a:r>
              <a:rPr lang="en-US" i="1" dirty="0" err="1">
                <a:solidFill>
                  <a:schemeClr val="tx1"/>
                </a:solidFill>
              </a:rPr>
              <a:t>financirani</a:t>
            </a:r>
            <a:r>
              <a:rPr lang="en-US" i="1" dirty="0">
                <a:solidFill>
                  <a:schemeClr val="tx1"/>
                </a:solidFill>
              </a:rPr>
              <a:t> EU </a:t>
            </a:r>
            <a:r>
              <a:rPr lang="en-US" i="1" dirty="0" err="1">
                <a:solidFill>
                  <a:schemeClr val="tx1"/>
                </a:solidFill>
              </a:rPr>
              <a:t>sredstvima</a:t>
            </a:r>
            <a:r>
              <a:rPr lang="en-US" i="1" dirty="0">
                <a:solidFill>
                  <a:schemeClr val="tx1"/>
                </a:solidFill>
              </a:rPr>
              <a:t>!</a:t>
            </a:r>
          </a:p>
        </p:txBody>
      </p:sp>
      <p:sp>
        <p:nvSpPr>
          <p:cNvPr id="9" name="Text Placeholder 1"/>
          <p:cNvSpPr txBox="1">
            <a:spLocks/>
          </p:cNvSpPr>
          <p:nvPr/>
        </p:nvSpPr>
        <p:spPr>
          <a:xfrm>
            <a:off x="1064197" y="5538490"/>
            <a:ext cx="9144000" cy="4710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a:t>Izvor</a:t>
            </a:r>
            <a:r>
              <a:rPr lang="en-US" sz="1600" dirty="0"/>
              <a:t> </a:t>
            </a:r>
            <a:r>
              <a:rPr lang="en-US" sz="1600" dirty="0" err="1"/>
              <a:t>podataka</a:t>
            </a:r>
            <a:r>
              <a:rPr lang="en-US" sz="1600" dirty="0"/>
              <a:t>: EOJN RH</a:t>
            </a:r>
            <a:endParaRPr lang="hr-HR" sz="1600" dirty="0"/>
          </a:p>
        </p:txBody>
      </p:sp>
      <p:sp>
        <p:nvSpPr>
          <p:cNvPr id="2" name="Right Arrow 1"/>
          <p:cNvSpPr/>
          <p:nvPr/>
        </p:nvSpPr>
        <p:spPr>
          <a:xfrm>
            <a:off x="0" y="286603"/>
            <a:ext cx="9326880" cy="5862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NAJČEŠĆI RAZLOG ZA POSTUPKE FINANCIRANE EU SREDSTVIMA – HORIZONTALNE MJERE</a:t>
            </a:r>
          </a:p>
        </p:txBody>
      </p:sp>
      <p:pic>
        <p:nvPicPr>
          <p:cNvPr id="8" name="Slika 7">
            <a:extLst>
              <a:ext uri="{FF2B5EF4-FFF2-40B4-BE49-F238E27FC236}">
                <a16:creationId xmlns:a16="http://schemas.microsoft.com/office/drawing/2014/main" id="{B7EF0924-6FC3-448A-BE40-3BFE53ABCE89}"/>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10" name="Slika 9">
            <a:extLst>
              <a:ext uri="{FF2B5EF4-FFF2-40B4-BE49-F238E27FC236}">
                <a16:creationId xmlns:a16="http://schemas.microsoft.com/office/drawing/2014/main" id="{5EF140FB-B204-48D5-9955-F84DC26DF230}"/>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11" name="Slika 10">
            <a:extLst>
              <a:ext uri="{FF2B5EF4-FFF2-40B4-BE49-F238E27FC236}">
                <a16:creationId xmlns:a16="http://schemas.microsoft.com/office/drawing/2014/main" id="{92D72853-05F9-45AB-A640-7F17A9C03FAE}"/>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Ima li tržište </a:t>
            </a:r>
            <a:r>
              <a:rPr lang="hr-HR" dirty="0">
                <a:solidFill>
                  <a:srgbClr val="00904C"/>
                </a:solidFill>
              </a:rPr>
              <a:t>zelenu</a:t>
            </a:r>
            <a:r>
              <a:rPr lang="hr-HR" dirty="0"/>
              <a:t> snagu?</a:t>
            </a:r>
          </a:p>
        </p:txBody>
      </p:sp>
      <p:sp>
        <p:nvSpPr>
          <p:cNvPr id="9" name="Content Placeholder 7">
            <a:extLst>
              <a:ext uri="{FF2B5EF4-FFF2-40B4-BE49-F238E27FC236}">
                <a16:creationId xmlns:a16="http://schemas.microsoft.com/office/drawing/2014/main" id="{248D2FBA-9550-41AB-A975-28B2AD18B7AF}"/>
              </a:ext>
            </a:extLst>
          </p:cNvPr>
          <p:cNvSpPr txBox="1">
            <a:spLocks/>
          </p:cNvSpPr>
          <p:nvPr/>
        </p:nvSpPr>
        <p:spPr>
          <a:xfrm>
            <a:off x="1612641" y="2085474"/>
            <a:ext cx="9686826" cy="36487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itchFamily="2" charset="2"/>
              <a:buChar char="v"/>
            </a:pPr>
            <a:r>
              <a:rPr lang="en-US" sz="2600" dirty="0"/>
              <a:t>Za </a:t>
            </a:r>
            <a:r>
              <a:rPr lang="en-US" sz="2600" dirty="0" err="1"/>
              <a:t>sklapanje</a:t>
            </a:r>
            <a:r>
              <a:rPr lang="en-US" sz="2600" dirty="0"/>
              <a:t> </a:t>
            </a:r>
            <a:r>
              <a:rPr lang="hr-HR" sz="2600" dirty="0"/>
              <a:t>36.113 </a:t>
            </a:r>
            <a:r>
              <a:rPr lang="en-US" sz="2600" dirty="0" err="1"/>
              <a:t>ugovora</a:t>
            </a:r>
            <a:r>
              <a:rPr lang="en-US" sz="2600" dirty="0"/>
              <a:t> u 2020. </a:t>
            </a:r>
            <a:r>
              <a:rPr lang="en-US" sz="2600" dirty="0" err="1"/>
              <a:t>ukupno</a:t>
            </a:r>
            <a:r>
              <a:rPr lang="en-US" sz="2600" dirty="0"/>
              <a:t> je </a:t>
            </a:r>
            <a:r>
              <a:rPr lang="en-US" sz="2600" dirty="0" err="1"/>
              <a:t>podneseno</a:t>
            </a:r>
            <a:r>
              <a:rPr lang="en-US" sz="2600" dirty="0"/>
              <a:t> </a:t>
            </a:r>
            <a:r>
              <a:rPr lang="hr-HR" sz="2600" dirty="0"/>
              <a:t>57.937</a:t>
            </a:r>
            <a:r>
              <a:rPr lang="en-US" sz="2600" dirty="0"/>
              <a:t> </a:t>
            </a:r>
            <a:r>
              <a:rPr lang="en-US" sz="2600" dirty="0" err="1"/>
              <a:t>ponuda</a:t>
            </a:r>
            <a:r>
              <a:rPr lang="en-US" sz="2600" dirty="0"/>
              <a:t>, </a:t>
            </a:r>
            <a:r>
              <a:rPr lang="en-US" sz="2600" dirty="0" err="1"/>
              <a:t>iz</a:t>
            </a:r>
            <a:r>
              <a:rPr lang="en-US" sz="2600" dirty="0"/>
              <a:t> </a:t>
            </a:r>
            <a:r>
              <a:rPr lang="en-US" sz="2600" dirty="0" err="1"/>
              <a:t>čega</a:t>
            </a:r>
            <a:r>
              <a:rPr lang="en-US" sz="2600" dirty="0"/>
              <a:t> </a:t>
            </a:r>
            <a:r>
              <a:rPr lang="en-US" sz="2600" dirty="0" err="1"/>
              <a:t>proizlazi</a:t>
            </a:r>
            <a:r>
              <a:rPr lang="en-US" sz="2600" dirty="0"/>
              <a:t> da je </a:t>
            </a:r>
            <a:r>
              <a:rPr lang="en-US" sz="2600" dirty="0" err="1"/>
              <a:t>prosječno</a:t>
            </a:r>
            <a:r>
              <a:rPr lang="en-US" sz="2600" dirty="0"/>
              <a:t> za 1 </a:t>
            </a:r>
            <a:r>
              <a:rPr lang="en-US" sz="2600" dirty="0" err="1"/>
              <a:t>ugovor</a:t>
            </a:r>
            <a:r>
              <a:rPr lang="en-US" sz="2600" dirty="0"/>
              <a:t> </a:t>
            </a:r>
            <a:r>
              <a:rPr lang="en-US" sz="2600" dirty="0" err="1"/>
              <a:t>podneseno</a:t>
            </a:r>
            <a:r>
              <a:rPr lang="en-US" sz="2600" dirty="0"/>
              <a:t> </a:t>
            </a:r>
            <a:r>
              <a:rPr lang="hr-HR" sz="2600" dirty="0"/>
              <a:t>1,60</a:t>
            </a:r>
            <a:r>
              <a:rPr lang="en-US" sz="2600" dirty="0"/>
              <a:t> </a:t>
            </a:r>
            <a:r>
              <a:rPr lang="en-US" sz="2600" dirty="0" err="1"/>
              <a:t>ponud</a:t>
            </a:r>
            <a:r>
              <a:rPr lang="hr-HR" sz="2600" dirty="0"/>
              <a:t>a</a:t>
            </a:r>
            <a:endParaRPr lang="en-US" sz="2600" dirty="0"/>
          </a:p>
          <a:p>
            <a:pPr marL="457200" indent="-457200">
              <a:buFont typeface="Wingdings" pitchFamily="2" charset="2"/>
              <a:buChar char="v"/>
            </a:pPr>
            <a:r>
              <a:rPr lang="en-US" sz="2600" dirty="0"/>
              <a:t>Od </a:t>
            </a:r>
            <a:r>
              <a:rPr lang="en-US" sz="2600" dirty="0" err="1"/>
              <a:t>ukupno</a:t>
            </a:r>
            <a:r>
              <a:rPr lang="en-US" sz="2600" dirty="0"/>
              <a:t> </a:t>
            </a:r>
            <a:r>
              <a:rPr lang="en-US" sz="2600" dirty="0" err="1"/>
              <a:t>podnesenih</a:t>
            </a:r>
            <a:r>
              <a:rPr lang="en-US" sz="2600" dirty="0"/>
              <a:t> </a:t>
            </a:r>
            <a:r>
              <a:rPr lang="hr-HR" sz="2600" dirty="0"/>
              <a:t>57.937</a:t>
            </a:r>
            <a:r>
              <a:rPr lang="en-US" sz="2600" dirty="0"/>
              <a:t> </a:t>
            </a:r>
            <a:r>
              <a:rPr lang="en-US" sz="2600" dirty="0" err="1"/>
              <a:t>ponuda</a:t>
            </a:r>
            <a:r>
              <a:rPr lang="en-US" sz="2600" dirty="0"/>
              <a:t>, </a:t>
            </a:r>
            <a:r>
              <a:rPr lang="hr-HR" sz="2600" dirty="0"/>
              <a:t>29.224</a:t>
            </a:r>
            <a:r>
              <a:rPr lang="en-US" sz="2600" dirty="0"/>
              <a:t> </a:t>
            </a:r>
            <a:r>
              <a:rPr lang="en-US" sz="2600" dirty="0" err="1"/>
              <a:t>ponuditelja</a:t>
            </a:r>
            <a:r>
              <a:rPr lang="en-US" sz="2600" dirty="0"/>
              <a:t> </a:t>
            </a:r>
            <a:r>
              <a:rPr lang="en-US" sz="2600" dirty="0" err="1"/>
              <a:t>označeno</a:t>
            </a:r>
            <a:r>
              <a:rPr lang="en-US" sz="2600" dirty="0"/>
              <a:t> je </a:t>
            </a:r>
            <a:r>
              <a:rPr lang="en-US" sz="2600" dirty="0" err="1"/>
              <a:t>kao</a:t>
            </a:r>
            <a:r>
              <a:rPr lang="en-US" sz="2600" dirty="0"/>
              <a:t> MSP (mala </a:t>
            </a:r>
            <a:r>
              <a:rPr lang="en-US" sz="2600" dirty="0" err="1"/>
              <a:t>i</a:t>
            </a:r>
            <a:r>
              <a:rPr lang="en-US" sz="2600" dirty="0"/>
              <a:t> </a:t>
            </a:r>
            <a:r>
              <a:rPr lang="en-US" sz="2600" dirty="0" err="1"/>
              <a:t>srednja</a:t>
            </a:r>
            <a:r>
              <a:rPr lang="en-US" sz="2600" dirty="0"/>
              <a:t> </a:t>
            </a:r>
            <a:r>
              <a:rPr lang="en-US" sz="2600" dirty="0" err="1"/>
              <a:t>poduzeća</a:t>
            </a:r>
            <a:r>
              <a:rPr lang="en-US" sz="2600" dirty="0"/>
              <a:t>) &gt; </a:t>
            </a:r>
            <a:r>
              <a:rPr lang="hr-HR" sz="2600" dirty="0"/>
              <a:t>50,44</a:t>
            </a:r>
            <a:r>
              <a:rPr lang="en-US" sz="2600" dirty="0"/>
              <a:t>% </a:t>
            </a:r>
            <a:r>
              <a:rPr lang="en-US" sz="2600" dirty="0" err="1"/>
              <a:t>odnosno</a:t>
            </a:r>
            <a:r>
              <a:rPr lang="en-US" sz="2600" dirty="0"/>
              <a:t> </a:t>
            </a:r>
            <a:r>
              <a:rPr lang="en-US" sz="2600" dirty="0" err="1"/>
              <a:t>više</a:t>
            </a:r>
            <a:r>
              <a:rPr lang="en-US" sz="2600" dirty="0"/>
              <a:t> od </a:t>
            </a:r>
            <a:r>
              <a:rPr lang="en-US" sz="2600" dirty="0" err="1"/>
              <a:t>polovice</a:t>
            </a:r>
            <a:r>
              <a:rPr lang="en-US" sz="2600" dirty="0"/>
              <a:t> </a:t>
            </a:r>
            <a:r>
              <a:rPr lang="en-US" sz="2600" dirty="0" err="1"/>
              <a:t>su</a:t>
            </a:r>
            <a:r>
              <a:rPr lang="en-US" sz="2600" dirty="0"/>
              <a:t> MSP!</a:t>
            </a:r>
          </a:p>
        </p:txBody>
      </p:sp>
      <p:pic>
        <p:nvPicPr>
          <p:cNvPr id="5" name="Slika 4">
            <a:extLst>
              <a:ext uri="{FF2B5EF4-FFF2-40B4-BE49-F238E27FC236}">
                <a16:creationId xmlns:a16="http://schemas.microsoft.com/office/drawing/2014/main" id="{CBA1AE98-A4B2-4898-9D5C-4E55E6FD80CD}"/>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AAD08F04-1399-4E5F-812D-F09F612D6064}"/>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6A7F2B6A-F8BD-423D-BE39-F5CFC843562D}"/>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Tržište je </a:t>
            </a:r>
            <a:r>
              <a:rPr lang="hr-HR" dirty="0">
                <a:solidFill>
                  <a:srgbClr val="00904C"/>
                </a:solidFill>
              </a:rPr>
              <a:t>zeleno</a:t>
            </a:r>
            <a:r>
              <a:rPr lang="hr-HR" dirty="0"/>
              <a:t>!</a:t>
            </a:r>
          </a:p>
        </p:txBody>
      </p:sp>
      <p:sp>
        <p:nvSpPr>
          <p:cNvPr id="8" name="Content Placeholder 7"/>
          <p:cNvSpPr>
            <a:spLocks noGrp="1"/>
          </p:cNvSpPr>
          <p:nvPr>
            <p:ph idx="1"/>
          </p:nvPr>
        </p:nvSpPr>
        <p:spPr/>
        <p:txBody>
          <a:bodyPr>
            <a:normAutofit fontScale="92500" lnSpcReduction="10000"/>
          </a:bodyPr>
          <a:lstStyle/>
          <a:p>
            <a:pPr marL="457200" indent="-457200">
              <a:buFont typeface="Arial" pitchFamily="34" charset="0"/>
              <a:buChar char="•"/>
            </a:pPr>
            <a:r>
              <a:rPr lang="en-US" dirty="0" err="1"/>
              <a:t>Za</a:t>
            </a:r>
            <a:r>
              <a:rPr lang="en-US" dirty="0"/>
              <a:t> </a:t>
            </a:r>
            <a:r>
              <a:rPr lang="en-US" dirty="0" err="1"/>
              <a:t>sklapanje</a:t>
            </a:r>
            <a:r>
              <a:rPr lang="en-US" dirty="0"/>
              <a:t> 1.714 </a:t>
            </a:r>
            <a:r>
              <a:rPr lang="en-US" dirty="0" err="1"/>
              <a:t>zelenih</a:t>
            </a:r>
            <a:r>
              <a:rPr lang="en-US" dirty="0"/>
              <a:t> </a:t>
            </a:r>
            <a:r>
              <a:rPr lang="en-US" dirty="0" err="1"/>
              <a:t>ugovora</a:t>
            </a:r>
            <a:r>
              <a:rPr lang="en-US" dirty="0"/>
              <a:t> u 2020. </a:t>
            </a:r>
            <a:r>
              <a:rPr lang="en-US" dirty="0" err="1"/>
              <a:t>ukupno</a:t>
            </a:r>
            <a:r>
              <a:rPr lang="en-US" dirty="0"/>
              <a:t> je </a:t>
            </a:r>
            <a:r>
              <a:rPr lang="en-US" dirty="0" err="1"/>
              <a:t>podneseno</a:t>
            </a:r>
            <a:r>
              <a:rPr lang="en-US" dirty="0"/>
              <a:t> 4.526 </a:t>
            </a:r>
            <a:r>
              <a:rPr lang="en-US" dirty="0" err="1"/>
              <a:t>ponuda</a:t>
            </a:r>
            <a:r>
              <a:rPr lang="en-US" dirty="0"/>
              <a:t>, </a:t>
            </a:r>
            <a:r>
              <a:rPr lang="en-US" dirty="0" err="1"/>
              <a:t>iz</a:t>
            </a:r>
            <a:r>
              <a:rPr lang="en-US" dirty="0"/>
              <a:t> </a:t>
            </a:r>
            <a:r>
              <a:rPr lang="en-US" dirty="0" err="1"/>
              <a:t>čega</a:t>
            </a:r>
            <a:r>
              <a:rPr lang="en-US" dirty="0"/>
              <a:t> </a:t>
            </a:r>
            <a:r>
              <a:rPr lang="en-US" dirty="0" err="1"/>
              <a:t>proizlazi</a:t>
            </a:r>
            <a:r>
              <a:rPr lang="en-US" dirty="0"/>
              <a:t> da je </a:t>
            </a:r>
            <a:r>
              <a:rPr lang="en-US" dirty="0" err="1"/>
              <a:t>prosječno</a:t>
            </a:r>
            <a:r>
              <a:rPr lang="en-US" dirty="0"/>
              <a:t> </a:t>
            </a:r>
            <a:r>
              <a:rPr lang="en-US" dirty="0" err="1"/>
              <a:t>za</a:t>
            </a:r>
            <a:r>
              <a:rPr lang="en-US" dirty="0"/>
              <a:t> 1 </a:t>
            </a:r>
            <a:r>
              <a:rPr lang="en-US" dirty="0" err="1"/>
              <a:t>ugovor</a:t>
            </a:r>
            <a:r>
              <a:rPr lang="en-US" dirty="0"/>
              <a:t> </a:t>
            </a:r>
            <a:r>
              <a:rPr lang="en-US" dirty="0" err="1"/>
              <a:t>podneseno</a:t>
            </a:r>
            <a:r>
              <a:rPr lang="en-US" dirty="0"/>
              <a:t> 2,64 </a:t>
            </a:r>
            <a:r>
              <a:rPr lang="en-US" dirty="0" err="1"/>
              <a:t>ponude</a:t>
            </a:r>
            <a:endParaRPr lang="en-US" dirty="0"/>
          </a:p>
          <a:p>
            <a:pPr marL="457200" indent="-457200">
              <a:buFont typeface="Arial" pitchFamily="34" charset="0"/>
              <a:buChar char="•"/>
            </a:pPr>
            <a:r>
              <a:rPr lang="en-US" dirty="0"/>
              <a:t>Od </a:t>
            </a:r>
            <a:r>
              <a:rPr lang="en-US" dirty="0" err="1"/>
              <a:t>ukupno</a:t>
            </a:r>
            <a:r>
              <a:rPr lang="en-US" dirty="0"/>
              <a:t> </a:t>
            </a:r>
            <a:r>
              <a:rPr lang="en-US" dirty="0" err="1"/>
              <a:t>podnesenih</a:t>
            </a:r>
            <a:r>
              <a:rPr lang="en-US" dirty="0"/>
              <a:t> 4.526 </a:t>
            </a:r>
            <a:r>
              <a:rPr lang="en-US" dirty="0" err="1"/>
              <a:t>ponuda</a:t>
            </a:r>
            <a:r>
              <a:rPr lang="en-US" dirty="0"/>
              <a:t>, 2.604 </a:t>
            </a:r>
            <a:r>
              <a:rPr lang="en-US" dirty="0" err="1"/>
              <a:t>ponuditelja</a:t>
            </a:r>
            <a:r>
              <a:rPr lang="en-US" dirty="0"/>
              <a:t> </a:t>
            </a:r>
            <a:r>
              <a:rPr lang="en-US" dirty="0" err="1"/>
              <a:t>označeno</a:t>
            </a:r>
            <a:r>
              <a:rPr lang="en-US" dirty="0"/>
              <a:t> je </a:t>
            </a:r>
            <a:r>
              <a:rPr lang="en-US" dirty="0" err="1"/>
              <a:t>kao</a:t>
            </a:r>
            <a:r>
              <a:rPr lang="en-US" dirty="0"/>
              <a:t> MSP (mala i </a:t>
            </a:r>
            <a:r>
              <a:rPr lang="en-US" dirty="0" err="1"/>
              <a:t>srednja</a:t>
            </a:r>
            <a:r>
              <a:rPr lang="en-US" dirty="0"/>
              <a:t> </a:t>
            </a:r>
            <a:r>
              <a:rPr lang="en-US" dirty="0" err="1"/>
              <a:t>poduzeća</a:t>
            </a:r>
            <a:r>
              <a:rPr lang="en-US" dirty="0"/>
              <a:t>) &gt; 57,53% </a:t>
            </a:r>
            <a:r>
              <a:rPr lang="en-US" dirty="0" err="1"/>
              <a:t>odnosno</a:t>
            </a:r>
            <a:r>
              <a:rPr lang="en-US" dirty="0"/>
              <a:t> </a:t>
            </a:r>
            <a:r>
              <a:rPr lang="en-US" dirty="0" err="1"/>
              <a:t>više</a:t>
            </a:r>
            <a:r>
              <a:rPr lang="en-US" dirty="0"/>
              <a:t> od </a:t>
            </a:r>
            <a:r>
              <a:rPr lang="en-US" dirty="0" err="1"/>
              <a:t>polovice</a:t>
            </a:r>
            <a:r>
              <a:rPr lang="en-US" dirty="0"/>
              <a:t> </a:t>
            </a:r>
            <a:r>
              <a:rPr lang="en-US" dirty="0" err="1"/>
              <a:t>su</a:t>
            </a:r>
            <a:r>
              <a:rPr lang="en-US" dirty="0"/>
              <a:t> MSP!</a:t>
            </a:r>
          </a:p>
          <a:p>
            <a:pPr marL="457200" indent="-457200">
              <a:buFont typeface="Arial" pitchFamily="34" charset="0"/>
              <a:buChar char="•"/>
            </a:pPr>
            <a:r>
              <a:rPr lang="en-US" dirty="0" err="1"/>
              <a:t>Tek</a:t>
            </a:r>
            <a:r>
              <a:rPr lang="en-US" dirty="0"/>
              <a:t> 29 </a:t>
            </a:r>
            <a:r>
              <a:rPr lang="en-US" dirty="0" err="1"/>
              <a:t>ponuditelja</a:t>
            </a:r>
            <a:r>
              <a:rPr lang="en-US" dirty="0"/>
              <a:t> </a:t>
            </a:r>
            <a:r>
              <a:rPr lang="en-US" dirty="0" err="1"/>
              <a:t>nije</a:t>
            </a:r>
            <a:r>
              <a:rPr lang="en-US" dirty="0"/>
              <a:t> </a:t>
            </a:r>
            <a:r>
              <a:rPr lang="en-US" dirty="0" err="1"/>
              <a:t>iz</a:t>
            </a:r>
            <a:r>
              <a:rPr lang="en-US" dirty="0"/>
              <a:t> HR </a:t>
            </a:r>
            <a:r>
              <a:rPr lang="en-US" dirty="0" err="1"/>
              <a:t>ili</a:t>
            </a:r>
            <a:r>
              <a:rPr lang="en-US" dirty="0"/>
              <a:t> 1,69% (</a:t>
            </a:r>
            <a:r>
              <a:rPr lang="en-US" dirty="0" err="1"/>
              <a:t>Slovenija</a:t>
            </a:r>
            <a:r>
              <a:rPr lang="en-US" dirty="0"/>
              <a:t>, Malta, USA, </a:t>
            </a:r>
            <a:r>
              <a:rPr lang="en-US" dirty="0" err="1"/>
              <a:t>Njemačka</a:t>
            </a:r>
            <a:r>
              <a:rPr lang="en-US" dirty="0"/>
              <a:t>, </a:t>
            </a:r>
            <a:r>
              <a:rPr lang="en-US" dirty="0" err="1"/>
              <a:t>Austrija</a:t>
            </a:r>
            <a:r>
              <a:rPr lang="en-US" dirty="0"/>
              <a:t>, </a:t>
            </a:r>
            <a:r>
              <a:rPr lang="en-US" dirty="0" err="1"/>
              <a:t>Poljska</a:t>
            </a:r>
            <a:r>
              <a:rPr lang="en-US" dirty="0"/>
              <a:t>, </a:t>
            </a:r>
            <a:r>
              <a:rPr lang="en-US" dirty="0" err="1"/>
              <a:t>Švicarska</a:t>
            </a:r>
            <a:r>
              <a:rPr lang="en-US" dirty="0"/>
              <a:t>, </a:t>
            </a:r>
            <a:r>
              <a:rPr lang="en-US" dirty="0" err="1"/>
              <a:t>Italija</a:t>
            </a:r>
            <a:r>
              <a:rPr lang="en-US" dirty="0"/>
              <a:t>, </a:t>
            </a:r>
            <a:r>
              <a:rPr lang="en-US" dirty="0" err="1"/>
              <a:t>Srbija</a:t>
            </a:r>
            <a:r>
              <a:rPr lang="en-US" dirty="0"/>
              <a:t>, </a:t>
            </a:r>
            <a:r>
              <a:rPr lang="en-US" dirty="0" err="1"/>
              <a:t>itd</a:t>
            </a:r>
            <a:r>
              <a:rPr lang="en-US" dirty="0"/>
              <a:t>.) – </a:t>
            </a:r>
            <a:r>
              <a:rPr lang="en-US" dirty="0" err="1"/>
              <a:t>ukupno</a:t>
            </a:r>
            <a:r>
              <a:rPr lang="en-US" dirty="0"/>
              <a:t> </a:t>
            </a:r>
            <a:r>
              <a:rPr lang="en-US" dirty="0" err="1"/>
              <a:t>su</a:t>
            </a:r>
            <a:r>
              <a:rPr lang="en-US" dirty="0"/>
              <a:t> </a:t>
            </a:r>
            <a:r>
              <a:rPr lang="en-US" dirty="0" err="1"/>
              <a:t>sudjelovali</a:t>
            </a:r>
            <a:r>
              <a:rPr lang="en-US" dirty="0"/>
              <a:t> </a:t>
            </a:r>
            <a:r>
              <a:rPr lang="en-US" dirty="0" err="1"/>
              <a:t>sa</a:t>
            </a:r>
            <a:r>
              <a:rPr lang="en-US" dirty="0"/>
              <a:t> 1,3 </a:t>
            </a:r>
            <a:r>
              <a:rPr lang="en-US" dirty="0" err="1"/>
              <a:t>mlrd</a:t>
            </a:r>
            <a:r>
              <a:rPr lang="en-US" dirty="0"/>
              <a:t> HRK </a:t>
            </a:r>
            <a:r>
              <a:rPr lang="en-US" dirty="0" err="1"/>
              <a:t>ili</a:t>
            </a:r>
            <a:r>
              <a:rPr lang="en-US" dirty="0"/>
              <a:t> 26,92%!</a:t>
            </a:r>
            <a:endParaRPr lang="hr-HR" dirty="0"/>
          </a:p>
        </p:txBody>
      </p:sp>
      <p:sp>
        <p:nvSpPr>
          <p:cNvPr id="5" name="Vertical Scroll 4">
            <a:extLst>
              <a:ext uri="{FF2B5EF4-FFF2-40B4-BE49-F238E27FC236}">
                <a16:creationId xmlns:a16="http://schemas.microsoft.com/office/drawing/2014/main" id="{7E4CA38E-4ECA-4449-924B-7A06AF7885BB}"/>
              </a:ext>
            </a:extLst>
          </p:cNvPr>
          <p:cNvSpPr/>
          <p:nvPr/>
        </p:nvSpPr>
        <p:spPr>
          <a:xfrm>
            <a:off x="9130352" y="286603"/>
            <a:ext cx="2183642" cy="1856096"/>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Z</a:t>
            </a:r>
            <a:r>
              <a:rPr lang="hr-HR" i="1" dirty="0" err="1">
                <a:solidFill>
                  <a:schemeClr val="tx1"/>
                </a:solidFill>
              </a:rPr>
              <a:t>aključak</a:t>
            </a:r>
            <a:r>
              <a:rPr lang="en-US" i="1" dirty="0">
                <a:solidFill>
                  <a:schemeClr val="tx1"/>
                </a:solidFill>
              </a:rPr>
              <a:t>:</a:t>
            </a:r>
          </a:p>
          <a:p>
            <a:pPr algn="ctr"/>
            <a:r>
              <a:rPr lang="hr-HR" i="1" dirty="0">
                <a:solidFill>
                  <a:schemeClr val="tx1"/>
                </a:solidFill>
              </a:rPr>
              <a:t>Tržište raste</a:t>
            </a:r>
            <a:r>
              <a:rPr lang="en-US" i="1" dirty="0">
                <a:solidFill>
                  <a:schemeClr val="tx1"/>
                </a:solidFill>
              </a:rPr>
              <a:t>!</a:t>
            </a:r>
          </a:p>
        </p:txBody>
      </p:sp>
      <p:pic>
        <p:nvPicPr>
          <p:cNvPr id="6" name="Slika 5">
            <a:extLst>
              <a:ext uri="{FF2B5EF4-FFF2-40B4-BE49-F238E27FC236}">
                <a16:creationId xmlns:a16="http://schemas.microsoft.com/office/drawing/2014/main" id="{A2BD8BA6-E82A-4F6A-AF01-970403E0ED7E}"/>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19725BFE-7B6C-46AA-9C6A-F38D704BD159}"/>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808F2241-5D1F-4D36-95A3-1C92F8498B38}"/>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Koji su predmeti nabave najčešće </a:t>
            </a:r>
            <a:r>
              <a:rPr lang="hr-HR" dirty="0">
                <a:solidFill>
                  <a:srgbClr val="00904C"/>
                </a:solidFill>
              </a:rPr>
              <a:t>zeleni</a:t>
            </a:r>
            <a:r>
              <a:rPr lang="hr-HR" dirty="0"/>
              <a:t>?</a:t>
            </a:r>
          </a:p>
        </p:txBody>
      </p:sp>
      <p:sp>
        <p:nvSpPr>
          <p:cNvPr id="8" name="Content Placeholder 7"/>
          <p:cNvSpPr>
            <a:spLocks noGrp="1"/>
          </p:cNvSpPr>
          <p:nvPr>
            <p:ph idx="1"/>
          </p:nvPr>
        </p:nvSpPr>
        <p:spPr/>
        <p:txBody>
          <a:bodyPr>
            <a:normAutofit/>
          </a:bodyPr>
          <a:lstStyle/>
          <a:p>
            <a:r>
              <a:rPr lang="hr-HR" dirty="0"/>
              <a:t>Izvođenje radova energetske obnove, energetska usluga, električna energija, energetski učinkovita vozila, informatička oprema, usluge čišćenja, potrošni materijal, usluge ispisa i </a:t>
            </a:r>
            <a:r>
              <a:rPr lang="hr-HR" dirty="0" err="1"/>
              <a:t>printanja</a:t>
            </a:r>
            <a:r>
              <a:rPr lang="hr-HR" dirty="0"/>
              <a:t>... </a:t>
            </a:r>
          </a:p>
          <a:p>
            <a:r>
              <a:rPr lang="hr-HR" dirty="0"/>
              <a:t>Jesu li svi navedeni predmeti nabave prioritetne skupine?</a:t>
            </a:r>
          </a:p>
        </p:txBody>
      </p:sp>
      <p:pic>
        <p:nvPicPr>
          <p:cNvPr id="5" name="Slika 4">
            <a:extLst>
              <a:ext uri="{FF2B5EF4-FFF2-40B4-BE49-F238E27FC236}">
                <a16:creationId xmlns:a16="http://schemas.microsoft.com/office/drawing/2014/main" id="{26E619BD-235C-4724-AA86-C84178E33D6C}"/>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4A1BF5B3-B875-4BA8-9383-E241EF7103A0}"/>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01C1CEB2-977B-4E02-8B5B-DDBE17266594}"/>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Učešće prioritetnih skupina u ukupnoj zelenoj nabavi</a:t>
            </a:r>
          </a:p>
        </p:txBody>
      </p:sp>
      <p:sp>
        <p:nvSpPr>
          <p:cNvPr id="8" name="Content Placeholder 7"/>
          <p:cNvSpPr>
            <a:spLocks noGrp="1"/>
          </p:cNvSpPr>
          <p:nvPr>
            <p:ph idx="1"/>
          </p:nvPr>
        </p:nvSpPr>
        <p:spPr/>
        <p:txBody>
          <a:bodyPr>
            <a:normAutofit/>
          </a:bodyPr>
          <a:lstStyle/>
          <a:p>
            <a:r>
              <a:rPr lang="hr-HR" dirty="0"/>
              <a:t>Od ukupno 1.713 </a:t>
            </a:r>
            <a:r>
              <a:rPr lang="hr-HR" dirty="0">
                <a:solidFill>
                  <a:srgbClr val="00904C"/>
                </a:solidFill>
              </a:rPr>
              <a:t>zelenih</a:t>
            </a:r>
            <a:r>
              <a:rPr lang="hr-HR" dirty="0"/>
              <a:t> ugovora, 349 ugovora je potpisano za predmet nabave </a:t>
            </a:r>
            <a:r>
              <a:rPr lang="hr-HR" b="1" dirty="0"/>
              <a:t>prioritetnih</a:t>
            </a:r>
            <a:r>
              <a:rPr lang="hr-HR" dirty="0"/>
              <a:t> skupina.</a:t>
            </a:r>
          </a:p>
          <a:p>
            <a:endParaRPr lang="hr-HR" dirty="0"/>
          </a:p>
          <a:p>
            <a:r>
              <a:rPr lang="hr-HR" dirty="0"/>
              <a:t>Od ukupno 100,00% </a:t>
            </a:r>
            <a:r>
              <a:rPr lang="hr-HR" dirty="0">
                <a:solidFill>
                  <a:srgbClr val="00904C"/>
                </a:solidFill>
              </a:rPr>
              <a:t>zelenih</a:t>
            </a:r>
            <a:r>
              <a:rPr lang="hr-HR" dirty="0"/>
              <a:t> ugovora, 20,37% ugovora je potpisano za predmet nabave </a:t>
            </a:r>
            <a:r>
              <a:rPr lang="hr-HR" b="1" dirty="0"/>
              <a:t>prioritetnih</a:t>
            </a:r>
            <a:r>
              <a:rPr lang="hr-HR" dirty="0"/>
              <a:t> skupina.</a:t>
            </a:r>
          </a:p>
          <a:p>
            <a:endParaRPr lang="hr-HR" dirty="0"/>
          </a:p>
          <a:p>
            <a:r>
              <a:rPr lang="hr-HR" sz="1800" i="1" dirty="0"/>
              <a:t>Napomena: znatni udio </a:t>
            </a:r>
            <a:r>
              <a:rPr lang="hr-HR" sz="1800" i="1" u="sng" dirty="0"/>
              <a:t>zajedničke</a:t>
            </a:r>
            <a:r>
              <a:rPr lang="hr-HR" sz="1800" i="1" dirty="0"/>
              <a:t> nabave u ugovorima za prioritetnu skupinu električna energija!</a:t>
            </a:r>
          </a:p>
        </p:txBody>
      </p:sp>
      <p:pic>
        <p:nvPicPr>
          <p:cNvPr id="5" name="Slika 4">
            <a:extLst>
              <a:ext uri="{FF2B5EF4-FFF2-40B4-BE49-F238E27FC236}">
                <a16:creationId xmlns:a16="http://schemas.microsoft.com/office/drawing/2014/main" id="{A6BFDD5A-9158-41D7-B418-B6BD42857A58}"/>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52FC5AD-283E-41C5-B501-E3345577A1DC}"/>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CBD927E5-B1B9-4D23-8C02-4F7892A65693}"/>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Program </a:t>
            </a:r>
            <a:r>
              <a:rPr lang="en-US" dirty="0" err="1"/>
              <a:t>usavršavanja</a:t>
            </a:r>
            <a:endParaRPr lang="hr-HR" dirty="0"/>
          </a:p>
        </p:txBody>
      </p:sp>
      <p:sp>
        <p:nvSpPr>
          <p:cNvPr id="8" name="Content Placeholder 7"/>
          <p:cNvSpPr>
            <a:spLocks noGrp="1"/>
          </p:cNvSpPr>
          <p:nvPr>
            <p:ph idx="1"/>
          </p:nvPr>
        </p:nvSpPr>
        <p:spPr/>
        <p:txBody>
          <a:bodyPr>
            <a:normAutofit/>
          </a:bodyPr>
          <a:lstStyle/>
          <a:p>
            <a:r>
              <a:rPr lang="hr-HR" dirty="0"/>
              <a:t>Prijavljen Ministarstvu gospodarstva i održivog razvoja, te uvršten u službeni popis Programa usavršavanja (podaci dostupni na </a:t>
            </a:r>
            <a:r>
              <a:rPr lang="pl-PL" dirty="0"/>
              <a:t>Portal</a:t>
            </a:r>
            <a:r>
              <a:rPr lang="en-US" dirty="0"/>
              <a:t>u</a:t>
            </a:r>
            <a:r>
              <a:rPr lang="pl-PL" dirty="0"/>
              <a:t> za izobrazbu u području javne nabave</a:t>
            </a:r>
            <a:r>
              <a:rPr lang="en-US" dirty="0"/>
              <a:t>)</a:t>
            </a:r>
          </a:p>
          <a:p>
            <a:r>
              <a:rPr lang="en-US" dirty="0"/>
              <a:t>- </a:t>
            </a:r>
            <a:r>
              <a:rPr lang="en-US" dirty="0" err="1"/>
              <a:t>poveznica</a:t>
            </a:r>
            <a:r>
              <a:rPr lang="en-US" dirty="0"/>
              <a:t>: </a:t>
            </a:r>
            <a:r>
              <a:rPr lang="en-US" dirty="0">
                <a:hlinkClick r:id="rId2"/>
              </a:rPr>
              <a:t>https://egradani-izobrazba.mingo.hr/Course/PopisProgramaUsavrsavanja</a:t>
            </a:r>
            <a:r>
              <a:rPr lang="en-US" dirty="0"/>
              <a:t> </a:t>
            </a:r>
            <a:endParaRPr lang="hr-HR" dirty="0"/>
          </a:p>
        </p:txBody>
      </p:sp>
      <p:pic>
        <p:nvPicPr>
          <p:cNvPr id="4" name="Slika 3" descr="Slika na kojoj se prikazuje tekst&#10;&#10;Opis je automatski generiran">
            <a:extLst>
              <a:ext uri="{FF2B5EF4-FFF2-40B4-BE49-F238E27FC236}">
                <a16:creationId xmlns:a16="http://schemas.microsoft.com/office/drawing/2014/main" id="{50952471-DAB6-42C2-996D-791707B3C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782" y="5923380"/>
            <a:ext cx="2419108" cy="470198"/>
          </a:xfrm>
          <a:prstGeom prst="rect">
            <a:avLst/>
          </a:prstGeom>
        </p:spPr>
      </p:pic>
      <p:sp>
        <p:nvSpPr>
          <p:cNvPr id="6" name="Pravokutnik 5">
            <a:extLst>
              <a:ext uri="{FF2B5EF4-FFF2-40B4-BE49-F238E27FC236}">
                <a16:creationId xmlns:a16="http://schemas.microsoft.com/office/drawing/2014/main" id="{0152E553-B1CE-4A41-8670-5625F2DD2350}"/>
              </a:ext>
            </a:extLst>
          </p:cNvPr>
          <p:cNvSpPr/>
          <p:nvPr/>
        </p:nvSpPr>
        <p:spPr>
          <a:xfrm>
            <a:off x="9696893" y="5581810"/>
            <a:ext cx="2144008" cy="96946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5" name="Slika 4">
            <a:extLst>
              <a:ext uri="{FF2B5EF4-FFF2-40B4-BE49-F238E27FC236}">
                <a16:creationId xmlns:a16="http://schemas.microsoft.com/office/drawing/2014/main" id="{82EC51AE-5AE4-4821-98F4-2B6BDA7D4271}"/>
              </a:ext>
            </a:extLst>
          </p:cNvPr>
          <p:cNvPicPr>
            <a:picLocks noChangeAspect="1"/>
          </p:cNvPicPr>
          <p:nvPr/>
        </p:nvPicPr>
        <p:blipFill>
          <a:blip r:embed="rId4"/>
          <a:stretch>
            <a:fillRect/>
          </a:stretch>
        </p:blipFill>
        <p:spPr>
          <a:xfrm>
            <a:off x="9243975" y="5581810"/>
            <a:ext cx="2596926" cy="1238115"/>
          </a:xfrm>
          <a:prstGeom prst="rect">
            <a:avLst/>
          </a:prstGeom>
        </p:spPr>
      </p:pic>
    </p:spTree>
    <p:extLst>
      <p:ext uri="{BB962C8B-B14F-4D97-AF65-F5344CB8AC3E}">
        <p14:creationId xmlns:p14="http://schemas.microsoft.com/office/powerpoint/2010/main" val="253519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2000" cy="995915"/>
          </a:xfrm>
        </p:spPr>
        <p:txBody>
          <a:bodyPr>
            <a:normAutofit/>
          </a:bodyPr>
          <a:lstStyle/>
          <a:p>
            <a:r>
              <a:rPr lang="hr-HR" sz="2400" dirty="0"/>
              <a:t>Zastupljeni predmeti nabave iz </a:t>
            </a:r>
            <a:r>
              <a:rPr lang="hr-HR" sz="2400" dirty="0">
                <a:solidFill>
                  <a:srgbClr val="00904C"/>
                </a:solidFill>
              </a:rPr>
              <a:t>prioritetnih</a:t>
            </a:r>
            <a:r>
              <a:rPr lang="hr-HR" sz="2400" dirty="0"/>
              <a:t> skupina</a:t>
            </a:r>
          </a:p>
        </p:txBody>
      </p:sp>
      <p:pic>
        <p:nvPicPr>
          <p:cNvPr id="3" name="Slika 2" descr="Slika na kojoj se prikazuje tekst, isječak crteža&#10;&#10;Opis je automatski generiran">
            <a:extLst>
              <a:ext uri="{FF2B5EF4-FFF2-40B4-BE49-F238E27FC236}">
                <a16:creationId xmlns:a16="http://schemas.microsoft.com/office/drawing/2014/main" id="{111BE71F-79A9-4660-9E3E-162B63826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40" y="5811662"/>
            <a:ext cx="2353802" cy="457504"/>
          </a:xfrm>
          <a:prstGeom prst="rect">
            <a:avLst/>
          </a:prstGeom>
        </p:spPr>
      </p:pic>
      <p:graphicFrame>
        <p:nvGraphicFramePr>
          <p:cNvPr id="9" name="Grafikon 8">
            <a:extLst>
              <a:ext uri="{FF2B5EF4-FFF2-40B4-BE49-F238E27FC236}">
                <a16:creationId xmlns:a16="http://schemas.microsoft.com/office/drawing/2014/main" id="{C17F5010-B611-4D5A-A927-D827777AF7B8}"/>
              </a:ext>
            </a:extLst>
          </p:cNvPr>
          <p:cNvGraphicFramePr>
            <a:graphicFrameLocks/>
          </p:cNvGraphicFramePr>
          <p:nvPr>
            <p:extLst>
              <p:ext uri="{D42A27DB-BD31-4B8C-83A1-F6EECF244321}">
                <p14:modId xmlns:p14="http://schemas.microsoft.com/office/powerpoint/2010/main" val="3016729870"/>
              </p:ext>
            </p:extLst>
          </p:nvPr>
        </p:nvGraphicFramePr>
        <p:xfrm>
          <a:off x="435740" y="698269"/>
          <a:ext cx="11320520" cy="6093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148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Primjeri konkretizacije primjene prioritetnih skupina</a:t>
            </a:r>
          </a:p>
        </p:txBody>
      </p:sp>
      <p:sp>
        <p:nvSpPr>
          <p:cNvPr id="8" name="Content Placeholder 7"/>
          <p:cNvSpPr>
            <a:spLocks noGrp="1"/>
          </p:cNvSpPr>
          <p:nvPr>
            <p:ph idx="1"/>
          </p:nvPr>
        </p:nvSpPr>
        <p:spPr/>
        <p:txBody>
          <a:bodyPr>
            <a:normAutofit fontScale="92500" lnSpcReduction="10000"/>
          </a:bodyPr>
          <a:lstStyle/>
          <a:p>
            <a:pPr marL="457200" indent="-457200">
              <a:buFont typeface="Wingdings" pitchFamily="2" charset="2"/>
              <a:buChar char="v"/>
            </a:pPr>
            <a:r>
              <a:rPr lang="hr-HR" dirty="0"/>
              <a:t>Naručitelj se obvezuje do 2022. postići 100% javne nabave prioritetnih skupina</a:t>
            </a:r>
          </a:p>
          <a:p>
            <a:pPr marL="457200" indent="-457200">
              <a:buFont typeface="Wingdings" pitchFamily="2" charset="2"/>
              <a:buChar char="v"/>
            </a:pPr>
            <a:r>
              <a:rPr lang="hr-HR" dirty="0"/>
              <a:t>Do 2022. Naručitelj se obvezuje da će se predmet nabave vozila u cijelosti uskladiti sa zadovoljavanjem standarda iznimno niskih emisija CO</a:t>
            </a:r>
            <a:r>
              <a:rPr lang="hr-HR" baseline="-25000" dirty="0"/>
              <a:t>2</a:t>
            </a:r>
          </a:p>
          <a:p>
            <a:pPr marL="457200" indent="-457200">
              <a:buFont typeface="Wingdings" pitchFamily="2" charset="2"/>
              <a:buChar char="v"/>
            </a:pPr>
            <a:r>
              <a:rPr lang="hr-HR" dirty="0"/>
              <a:t>Do 2022. Naručitelj će osigurati da se 100% električne energije kupuje iz obnovljivih resursa</a:t>
            </a:r>
          </a:p>
          <a:p>
            <a:pPr marL="457200" indent="-457200">
              <a:buFont typeface="Wingdings" pitchFamily="2" charset="2"/>
              <a:buChar char="v"/>
            </a:pPr>
            <a:r>
              <a:rPr lang="hr-HR" dirty="0"/>
              <a:t>Sve osoblje zaduženo za javnu nabavu sudjelovat će na osposobljavanju za zelenu javnu nabavu do 2022.</a:t>
            </a:r>
          </a:p>
        </p:txBody>
      </p:sp>
      <p:pic>
        <p:nvPicPr>
          <p:cNvPr id="5" name="Slika 4">
            <a:extLst>
              <a:ext uri="{FF2B5EF4-FFF2-40B4-BE49-F238E27FC236}">
                <a16:creationId xmlns:a16="http://schemas.microsoft.com/office/drawing/2014/main" id="{E6088CC9-7E6F-4D56-B9F5-968EDA2707F1}"/>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DF637F6C-B04D-478D-B4AA-0E6B4EE26FFE}"/>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0C518B8F-EF92-4FB6-BE1B-1CBEE7467E88}"/>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Akcijski plan zelene javne nabave</a:t>
            </a:r>
          </a:p>
        </p:txBody>
      </p:sp>
      <p:sp>
        <p:nvSpPr>
          <p:cNvPr id="8" name="Content Placeholder 7"/>
          <p:cNvSpPr>
            <a:spLocks noGrp="1"/>
          </p:cNvSpPr>
          <p:nvPr>
            <p:ph idx="1"/>
          </p:nvPr>
        </p:nvSpPr>
        <p:spPr/>
        <p:txBody>
          <a:bodyPr>
            <a:normAutofit fontScale="70000" lnSpcReduction="20000"/>
          </a:bodyPr>
          <a:lstStyle/>
          <a:p>
            <a:r>
              <a:rPr lang="hr-HR" dirty="0"/>
              <a:t>Treba ponuditi jasne i praktične pojedinosti o tome kako će se postići ciljevi, pa te pojedinosti obuhvaćaju:</a:t>
            </a:r>
          </a:p>
          <a:p>
            <a:pPr marL="457200" indent="-457200">
              <a:buFont typeface="Wingdings" pitchFamily="2" charset="2"/>
              <a:buChar char="v"/>
            </a:pPr>
            <a:r>
              <a:rPr lang="hr-HR" dirty="0"/>
              <a:t>Opseg svojih aktivnosti i ciljeva</a:t>
            </a:r>
          </a:p>
          <a:p>
            <a:pPr marL="457200" indent="-457200">
              <a:buFont typeface="Wingdings" pitchFamily="2" charset="2"/>
              <a:buChar char="v"/>
            </a:pPr>
            <a:r>
              <a:rPr lang="hr-HR" dirty="0"/>
              <a:t>Popis uključenih dionika</a:t>
            </a:r>
          </a:p>
          <a:p>
            <a:pPr marL="457200" indent="-457200">
              <a:buFont typeface="Wingdings" pitchFamily="2" charset="2"/>
              <a:buChar char="v"/>
            </a:pPr>
            <a:r>
              <a:rPr lang="hr-HR" dirty="0"/>
              <a:t>Dodijeljene odgovornosti dionika</a:t>
            </a:r>
          </a:p>
          <a:p>
            <a:pPr marL="457200" indent="-457200">
              <a:buFont typeface="Wingdings" pitchFamily="2" charset="2"/>
              <a:buChar char="v"/>
            </a:pPr>
            <a:r>
              <a:rPr lang="hr-HR" dirty="0"/>
              <a:t>Dostupne resurse</a:t>
            </a:r>
          </a:p>
          <a:p>
            <a:pPr marL="457200" indent="-457200">
              <a:buFont typeface="Wingdings" pitchFamily="2" charset="2"/>
              <a:buChar char="v"/>
            </a:pPr>
            <a:r>
              <a:rPr lang="hr-HR" dirty="0"/>
              <a:t>Mjere i postupci provedbe</a:t>
            </a:r>
          </a:p>
          <a:p>
            <a:pPr marL="457200" indent="-457200">
              <a:buFont typeface="Wingdings" pitchFamily="2" charset="2"/>
              <a:buChar char="v"/>
            </a:pPr>
            <a:r>
              <a:rPr lang="hr-HR" dirty="0"/>
              <a:t>Pokazatelji napretka</a:t>
            </a:r>
          </a:p>
          <a:p>
            <a:pPr marL="457200" indent="-457200">
              <a:buFont typeface="Wingdings" pitchFamily="2" charset="2"/>
              <a:buChar char="v"/>
            </a:pPr>
            <a:r>
              <a:rPr lang="hr-HR" dirty="0"/>
              <a:t>Vremenski okvir</a:t>
            </a:r>
            <a:endParaRPr lang="en-US" dirty="0"/>
          </a:p>
          <a:p>
            <a:pPr marL="457200" indent="-457200">
              <a:buFont typeface="Wingdings" pitchFamily="2" charset="2"/>
              <a:buChar char="v"/>
            </a:pPr>
            <a:r>
              <a:rPr lang="en-US" b="1" dirty="0" err="1">
                <a:solidFill>
                  <a:srgbClr val="00904C"/>
                </a:solidFill>
              </a:rPr>
              <a:t>Izjava</a:t>
            </a:r>
            <a:r>
              <a:rPr lang="en-US" b="1" dirty="0">
                <a:solidFill>
                  <a:srgbClr val="00904C"/>
                </a:solidFill>
              </a:rPr>
              <a:t> o </a:t>
            </a:r>
            <a:r>
              <a:rPr lang="en-US" b="1" dirty="0" err="1">
                <a:solidFill>
                  <a:srgbClr val="00904C"/>
                </a:solidFill>
              </a:rPr>
              <a:t>potrebama</a:t>
            </a:r>
            <a:r>
              <a:rPr lang="en-US" b="1" dirty="0">
                <a:solidFill>
                  <a:srgbClr val="00904C"/>
                </a:solidFill>
              </a:rPr>
              <a:t>!!</a:t>
            </a:r>
            <a:endParaRPr lang="hr-HR" b="1" dirty="0">
              <a:solidFill>
                <a:srgbClr val="00904C"/>
              </a:solidFill>
            </a:endParaRPr>
          </a:p>
        </p:txBody>
      </p:sp>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3BD5A7B8-8322-49D2-A65D-FDEC884D4BE1}"/>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D1866116-B7CE-45C5-9A52-1C3D1ADBCA00}"/>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624893" y="2433638"/>
            <a:ext cx="10942214" cy="995362"/>
          </a:xfrm>
        </p:spPr>
        <p:txBody>
          <a:bodyPr>
            <a:noAutofit/>
          </a:bodyPr>
          <a:lstStyle/>
          <a:p>
            <a:pPr algn="ctr"/>
            <a:r>
              <a:rPr lang="en-US" sz="4800" dirty="0" err="1">
                <a:solidFill>
                  <a:schemeClr val="tx1">
                    <a:lumMod val="75000"/>
                    <a:lumOff val="25000"/>
                  </a:schemeClr>
                </a:solidFill>
                <a:effectLst>
                  <a:outerShdw blurRad="38100" dist="38100" dir="2700000" algn="tl">
                    <a:srgbClr val="000000">
                      <a:alpha val="43137"/>
                    </a:srgbClr>
                  </a:outerShdw>
                </a:effectLst>
              </a:rPr>
              <a:t>Europski</a:t>
            </a:r>
            <a:r>
              <a:rPr lang="en-US" sz="4800" dirty="0">
                <a:solidFill>
                  <a:schemeClr val="tx1">
                    <a:lumMod val="75000"/>
                    <a:lumOff val="25000"/>
                  </a:schemeClr>
                </a:solidFill>
                <a:effectLst>
                  <a:outerShdw blurRad="38100" dist="38100" dir="2700000" algn="tl">
                    <a:srgbClr val="000000">
                      <a:alpha val="43137"/>
                    </a:srgbClr>
                  </a:outerShdw>
                </a:effectLst>
              </a:rPr>
              <a:t> </a:t>
            </a:r>
            <a:r>
              <a:rPr lang="en-US" sz="4800" dirty="0" err="1">
                <a:solidFill>
                  <a:schemeClr val="tx1">
                    <a:lumMod val="75000"/>
                    <a:lumOff val="25000"/>
                  </a:schemeClr>
                </a:solidFill>
                <a:effectLst>
                  <a:outerShdw blurRad="38100" dist="38100" dir="2700000" algn="tl">
                    <a:srgbClr val="000000">
                      <a:alpha val="43137"/>
                    </a:srgbClr>
                  </a:outerShdw>
                </a:effectLst>
              </a:rPr>
              <a:t>zeleni</a:t>
            </a:r>
            <a:r>
              <a:rPr lang="en-US" sz="4800" dirty="0">
                <a:solidFill>
                  <a:schemeClr val="tx1">
                    <a:lumMod val="75000"/>
                    <a:lumOff val="25000"/>
                  </a:schemeClr>
                </a:solidFill>
                <a:effectLst>
                  <a:outerShdw blurRad="38100" dist="38100" dir="2700000" algn="tl">
                    <a:srgbClr val="000000">
                      <a:alpha val="43137"/>
                    </a:srgbClr>
                  </a:outerShdw>
                </a:effectLst>
              </a:rPr>
              <a:t> plan </a:t>
            </a:r>
            <a:r>
              <a:rPr lang="en-US" sz="4800" dirty="0" err="1">
                <a:solidFill>
                  <a:schemeClr val="tx1">
                    <a:lumMod val="75000"/>
                    <a:lumOff val="25000"/>
                  </a:schemeClr>
                </a:solidFill>
                <a:effectLst>
                  <a:outerShdw blurRad="38100" dist="38100" dir="2700000" algn="tl">
                    <a:srgbClr val="000000">
                      <a:alpha val="43137"/>
                    </a:srgbClr>
                  </a:outerShdw>
                </a:effectLst>
              </a:rPr>
              <a:t>te</a:t>
            </a:r>
            <a:r>
              <a:rPr lang="en-US" sz="4800" dirty="0">
                <a:solidFill>
                  <a:schemeClr val="tx1">
                    <a:lumMod val="75000"/>
                    <a:lumOff val="25000"/>
                  </a:schemeClr>
                </a:solidFill>
                <a:effectLst>
                  <a:outerShdw blurRad="38100" dist="38100" dir="2700000" algn="tl">
                    <a:srgbClr val="000000">
                      <a:alpha val="43137"/>
                    </a:srgbClr>
                  </a:outerShdw>
                </a:effectLst>
              </a:rPr>
              <a:t> </a:t>
            </a:r>
            <a:r>
              <a:rPr lang="en-US" sz="4800" dirty="0" err="1">
                <a:solidFill>
                  <a:schemeClr val="tx1">
                    <a:lumMod val="75000"/>
                    <a:lumOff val="25000"/>
                  </a:schemeClr>
                </a:solidFill>
                <a:effectLst>
                  <a:outerShdw blurRad="38100" dist="38100" dir="2700000" algn="tl">
                    <a:srgbClr val="000000">
                      <a:alpha val="43137"/>
                    </a:srgbClr>
                  </a:outerShdw>
                </a:effectLst>
              </a:rPr>
              <a:t>primjenjivost</a:t>
            </a:r>
            <a:r>
              <a:rPr lang="en-US" sz="4800" dirty="0">
                <a:solidFill>
                  <a:schemeClr val="tx1">
                    <a:lumMod val="75000"/>
                    <a:lumOff val="25000"/>
                  </a:schemeClr>
                </a:solidFill>
                <a:effectLst>
                  <a:outerShdw blurRad="38100" dist="38100" dir="2700000" algn="tl">
                    <a:srgbClr val="000000">
                      <a:alpha val="43137"/>
                    </a:srgbClr>
                  </a:outerShdw>
                </a:effectLst>
              </a:rPr>
              <a:t> u RH</a:t>
            </a:r>
            <a:br>
              <a:rPr lang="hr-HR" sz="4800" dirty="0">
                <a:solidFill>
                  <a:schemeClr val="tx1">
                    <a:lumMod val="75000"/>
                    <a:lumOff val="25000"/>
                  </a:schemeClr>
                </a:solidFill>
                <a:effectLst>
                  <a:outerShdw blurRad="38100" dist="38100" dir="2700000" algn="tl">
                    <a:srgbClr val="000000">
                      <a:alpha val="43137"/>
                    </a:srgbClr>
                  </a:outerShdw>
                </a:effectLst>
              </a:rPr>
            </a:br>
            <a:br>
              <a:rPr lang="en-US" sz="4800" dirty="0">
                <a:solidFill>
                  <a:schemeClr val="tx1">
                    <a:lumMod val="75000"/>
                    <a:lumOff val="25000"/>
                  </a:schemeClr>
                </a:solidFill>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Eko-oznake, EMAS i </a:t>
            </a:r>
            <a:r>
              <a:rPr lang="en-US" sz="4800" dirty="0" err="1">
                <a:effectLst>
                  <a:outerShdw blurRad="38100" dist="38100" dir="2700000" algn="tl">
                    <a:srgbClr val="000000">
                      <a:alpha val="43137"/>
                    </a:srgbClr>
                  </a:outerShdw>
                </a:effectLst>
              </a:rPr>
              <a:t>relevantni</a:t>
            </a:r>
            <a:r>
              <a:rPr lang="en-US" sz="4800" dirty="0">
                <a:effectLst>
                  <a:outerShdw blurRad="38100" dist="38100" dir="2700000" algn="tl">
                    <a:srgbClr val="000000">
                      <a:alpha val="43137"/>
                    </a:srgbClr>
                  </a:outerShdw>
                </a:effectLst>
              </a:rPr>
              <a:t> EU </a:t>
            </a:r>
            <a:r>
              <a:rPr lang="en-US" sz="4800" dirty="0" err="1">
                <a:effectLst>
                  <a:outerShdw blurRad="38100" dist="38100" dir="2700000" algn="tl">
                    <a:srgbClr val="000000">
                      <a:alpha val="43137"/>
                    </a:srgbClr>
                  </a:outerShdw>
                </a:effectLst>
              </a:rPr>
              <a:t>propisi</a:t>
            </a:r>
            <a:br>
              <a:rPr lang="hr-HR"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r>
              <a:rPr lang="en-US" sz="4800" dirty="0" err="1">
                <a:effectLst>
                  <a:outerShdw blurRad="38100" dist="38100" dir="2700000" algn="tl">
                    <a:srgbClr val="000000">
                      <a:alpha val="43137"/>
                    </a:srgbClr>
                  </a:outerShdw>
                </a:effectLst>
              </a:rPr>
              <a:t>Zelena</a:t>
            </a:r>
            <a:r>
              <a:rPr lang="en-US" sz="4800" dirty="0">
                <a:effectLst>
                  <a:outerShdw blurRad="38100" dist="38100" dir="2700000" algn="tl">
                    <a:srgbClr val="000000">
                      <a:alpha val="43137"/>
                    </a:srgbClr>
                  </a:outerShdw>
                </a:effectLst>
              </a:rPr>
              <a:t> </a:t>
            </a:r>
            <a:r>
              <a:rPr lang="en-US" sz="4800" dirty="0" err="1">
                <a:effectLst>
                  <a:outerShdw blurRad="38100" dist="38100" dir="2700000" algn="tl">
                    <a:srgbClr val="000000">
                      <a:alpha val="43137"/>
                    </a:srgbClr>
                  </a:outerShdw>
                </a:effectLst>
              </a:rPr>
              <a:t>javna</a:t>
            </a:r>
            <a:r>
              <a:rPr lang="en-US" sz="4800" dirty="0">
                <a:effectLst>
                  <a:outerShdw blurRad="38100" dist="38100" dir="2700000" algn="tl">
                    <a:srgbClr val="000000">
                      <a:alpha val="43137"/>
                    </a:srgbClr>
                  </a:outerShdw>
                </a:effectLst>
              </a:rPr>
              <a:t> </a:t>
            </a:r>
            <a:r>
              <a:rPr lang="en-US" sz="4800" dirty="0" err="1">
                <a:effectLst>
                  <a:outerShdw blurRad="38100" dist="38100" dir="2700000" algn="tl">
                    <a:srgbClr val="000000">
                      <a:alpha val="43137"/>
                    </a:srgbClr>
                  </a:outerShdw>
                </a:effectLst>
              </a:rPr>
              <a:t>nabava</a:t>
            </a:r>
            <a:r>
              <a:rPr lang="en-US" sz="4800" dirty="0">
                <a:effectLst>
                  <a:outerShdw blurRad="38100" dist="38100" dir="2700000" algn="tl">
                    <a:srgbClr val="000000">
                      <a:alpha val="43137"/>
                    </a:srgbClr>
                  </a:outerShdw>
                </a:effectLst>
              </a:rPr>
              <a:t> i </a:t>
            </a:r>
            <a:r>
              <a:rPr lang="en-US" sz="4800" dirty="0" err="1">
                <a:effectLst>
                  <a:outerShdw blurRad="38100" dist="38100" dir="2700000" algn="tl">
                    <a:srgbClr val="000000">
                      <a:alpha val="43137"/>
                    </a:srgbClr>
                  </a:outerShdw>
                </a:effectLst>
              </a:rPr>
              <a:t>kružno</a:t>
            </a:r>
            <a:r>
              <a:rPr lang="en-US" sz="4800" dirty="0">
                <a:effectLst>
                  <a:outerShdw blurRad="38100" dist="38100" dir="2700000" algn="tl">
                    <a:srgbClr val="000000">
                      <a:alpha val="43137"/>
                    </a:srgbClr>
                  </a:outerShdw>
                </a:effectLst>
              </a:rPr>
              <a:t> </a:t>
            </a:r>
            <a:r>
              <a:rPr lang="en-US" sz="4800" dirty="0" err="1">
                <a:effectLst>
                  <a:outerShdw blurRad="38100" dist="38100" dir="2700000" algn="tl">
                    <a:srgbClr val="000000">
                      <a:alpha val="43137"/>
                    </a:srgbClr>
                  </a:outerShdw>
                </a:effectLst>
              </a:rPr>
              <a:t>gospodarstvo</a:t>
            </a:r>
            <a:endParaRPr lang="hr-HR" sz="4800" dirty="0">
              <a:solidFill>
                <a:schemeClr val="tx1">
                  <a:lumMod val="75000"/>
                  <a:lumOff val="25000"/>
                </a:schemeClr>
              </a:solidFill>
              <a:effectLst>
                <a:outerShdw blurRad="38100" dist="38100" dir="2700000" algn="tl">
                  <a:srgbClr val="000000">
                    <a:alpha val="43137"/>
                  </a:srgbClr>
                </a:outerShdw>
              </a:effectLst>
            </a:endParaRPr>
          </a:p>
        </p:txBody>
      </p:sp>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Tree>
    <p:extLst>
      <p:ext uri="{BB962C8B-B14F-4D97-AF65-F5344CB8AC3E}">
        <p14:creationId xmlns:p14="http://schemas.microsoft.com/office/powerpoint/2010/main" val="104373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624893" y="2433638"/>
            <a:ext cx="10942214" cy="995362"/>
          </a:xfrm>
        </p:spPr>
        <p:txBody>
          <a:bodyPr>
            <a:noAutofit/>
          </a:bodyPr>
          <a:lstStyle/>
          <a:p>
            <a:pPr algn="ctr"/>
            <a:r>
              <a:rPr lang="en-US" sz="5000" dirty="0" err="1">
                <a:solidFill>
                  <a:schemeClr val="tx1">
                    <a:lumMod val="75000"/>
                    <a:lumOff val="25000"/>
                  </a:schemeClr>
                </a:solidFill>
                <a:effectLst>
                  <a:outerShdw blurRad="38100" dist="38100" dir="2700000" algn="tl">
                    <a:srgbClr val="000000">
                      <a:alpha val="43137"/>
                    </a:srgbClr>
                  </a:outerShdw>
                </a:effectLst>
              </a:rPr>
              <a:t>Europski</a:t>
            </a:r>
            <a:r>
              <a:rPr lang="en-US" sz="5000" dirty="0">
                <a:solidFill>
                  <a:schemeClr val="tx1">
                    <a:lumMod val="75000"/>
                    <a:lumOff val="25000"/>
                  </a:schemeClr>
                </a:solidFill>
                <a:effectLst>
                  <a:outerShdw blurRad="38100" dist="38100" dir="2700000" algn="tl">
                    <a:srgbClr val="000000">
                      <a:alpha val="43137"/>
                    </a:srgbClr>
                  </a:outerShdw>
                </a:effectLst>
              </a:rPr>
              <a:t> </a:t>
            </a:r>
            <a:r>
              <a:rPr lang="en-US" sz="5000" dirty="0" err="1">
                <a:solidFill>
                  <a:schemeClr val="tx1">
                    <a:lumMod val="75000"/>
                    <a:lumOff val="25000"/>
                  </a:schemeClr>
                </a:solidFill>
                <a:effectLst>
                  <a:outerShdw blurRad="38100" dist="38100" dir="2700000" algn="tl">
                    <a:srgbClr val="000000">
                      <a:alpha val="43137"/>
                    </a:srgbClr>
                  </a:outerShdw>
                </a:effectLst>
              </a:rPr>
              <a:t>zeleni</a:t>
            </a:r>
            <a:r>
              <a:rPr lang="en-US" sz="5000" dirty="0">
                <a:solidFill>
                  <a:schemeClr val="tx1">
                    <a:lumMod val="75000"/>
                    <a:lumOff val="25000"/>
                  </a:schemeClr>
                </a:solidFill>
                <a:effectLst>
                  <a:outerShdw blurRad="38100" dist="38100" dir="2700000" algn="tl">
                    <a:srgbClr val="000000">
                      <a:alpha val="43137"/>
                    </a:srgbClr>
                  </a:outerShdw>
                </a:effectLst>
              </a:rPr>
              <a:t> plan </a:t>
            </a:r>
            <a:r>
              <a:rPr lang="en-US" sz="5000" dirty="0" err="1">
                <a:solidFill>
                  <a:schemeClr val="tx1">
                    <a:lumMod val="75000"/>
                    <a:lumOff val="25000"/>
                  </a:schemeClr>
                </a:solidFill>
                <a:effectLst>
                  <a:outerShdw blurRad="38100" dist="38100" dir="2700000" algn="tl">
                    <a:srgbClr val="000000">
                      <a:alpha val="43137"/>
                    </a:srgbClr>
                  </a:outerShdw>
                </a:effectLst>
              </a:rPr>
              <a:t>te</a:t>
            </a:r>
            <a:r>
              <a:rPr lang="en-US" sz="5000" dirty="0">
                <a:solidFill>
                  <a:schemeClr val="tx1">
                    <a:lumMod val="75000"/>
                    <a:lumOff val="25000"/>
                  </a:schemeClr>
                </a:solidFill>
                <a:effectLst>
                  <a:outerShdw blurRad="38100" dist="38100" dir="2700000" algn="tl">
                    <a:srgbClr val="000000">
                      <a:alpha val="43137"/>
                    </a:srgbClr>
                  </a:outerShdw>
                </a:effectLst>
              </a:rPr>
              <a:t> </a:t>
            </a:r>
            <a:br>
              <a:rPr lang="hr-HR" sz="5000" dirty="0">
                <a:solidFill>
                  <a:schemeClr val="tx1">
                    <a:lumMod val="75000"/>
                    <a:lumOff val="25000"/>
                  </a:schemeClr>
                </a:solidFill>
                <a:effectLst>
                  <a:outerShdw blurRad="38100" dist="38100" dir="2700000" algn="tl">
                    <a:srgbClr val="000000">
                      <a:alpha val="43137"/>
                    </a:srgbClr>
                  </a:outerShdw>
                </a:effectLst>
              </a:rPr>
            </a:br>
            <a:r>
              <a:rPr lang="en-US" sz="5000" dirty="0" err="1">
                <a:solidFill>
                  <a:schemeClr val="tx1">
                    <a:lumMod val="75000"/>
                    <a:lumOff val="25000"/>
                  </a:schemeClr>
                </a:solidFill>
                <a:effectLst>
                  <a:outerShdw blurRad="38100" dist="38100" dir="2700000" algn="tl">
                    <a:srgbClr val="000000">
                      <a:alpha val="43137"/>
                    </a:srgbClr>
                  </a:outerShdw>
                </a:effectLst>
              </a:rPr>
              <a:t>primjenjivost</a:t>
            </a:r>
            <a:r>
              <a:rPr lang="en-US" sz="5000" dirty="0">
                <a:solidFill>
                  <a:schemeClr val="tx1">
                    <a:lumMod val="75000"/>
                    <a:lumOff val="25000"/>
                  </a:schemeClr>
                </a:solidFill>
                <a:effectLst>
                  <a:outerShdw blurRad="38100" dist="38100" dir="2700000" algn="tl">
                    <a:srgbClr val="000000">
                      <a:alpha val="43137"/>
                    </a:srgbClr>
                  </a:outerShdw>
                </a:effectLst>
              </a:rPr>
              <a:t> u RH</a:t>
            </a:r>
            <a:br>
              <a:rPr lang="hr-HR" sz="4800" dirty="0">
                <a:solidFill>
                  <a:schemeClr val="tx1">
                    <a:lumMod val="75000"/>
                    <a:lumOff val="25000"/>
                  </a:schemeClr>
                </a:solidFill>
              </a:rPr>
            </a:br>
            <a:br>
              <a:rPr lang="en-US" sz="4800" dirty="0">
                <a:solidFill>
                  <a:schemeClr val="tx1">
                    <a:lumMod val="75000"/>
                    <a:lumOff val="25000"/>
                  </a:schemeClr>
                </a:solidFill>
              </a:rPr>
            </a:br>
            <a:endParaRPr lang="hr-HR" sz="4800" dirty="0">
              <a:solidFill>
                <a:schemeClr val="tx1">
                  <a:lumMod val="75000"/>
                  <a:lumOff val="25000"/>
                </a:schemeClr>
              </a:solidFill>
            </a:endParaRPr>
          </a:p>
        </p:txBody>
      </p:sp>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Tree>
    <p:extLst>
      <p:ext uri="{BB962C8B-B14F-4D97-AF65-F5344CB8AC3E}">
        <p14:creationId xmlns:p14="http://schemas.microsoft.com/office/powerpoint/2010/main" val="319183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Europski zeleni plan</a:t>
            </a:r>
          </a:p>
        </p:txBody>
      </p:sp>
      <p:sp>
        <p:nvSpPr>
          <p:cNvPr id="8" name="Content Placeholder 7"/>
          <p:cNvSpPr>
            <a:spLocks noGrp="1"/>
          </p:cNvSpPr>
          <p:nvPr>
            <p:ph idx="1"/>
          </p:nvPr>
        </p:nvSpPr>
        <p:spPr/>
        <p:txBody>
          <a:bodyPr>
            <a:normAutofit/>
          </a:bodyPr>
          <a:lstStyle/>
          <a:p>
            <a:pPr marL="457200" indent="-457200">
              <a:buFont typeface="Wingdings" pitchFamily="2" charset="2"/>
              <a:buChar char="v"/>
            </a:pPr>
            <a:r>
              <a:rPr lang="hr-HR" dirty="0"/>
              <a:t>Europski zeleni plan (EZP) predstavlja EU strategiju za postizanje održivosti gospodarstva EU. </a:t>
            </a:r>
          </a:p>
          <a:p>
            <a:pPr marL="457200" indent="-457200">
              <a:buFont typeface="Wingdings" pitchFamily="2" charset="2"/>
              <a:buChar char="v"/>
            </a:pPr>
            <a:r>
              <a:rPr lang="hr-HR" b="1" dirty="0">
                <a:solidFill>
                  <a:srgbClr val="00904C"/>
                </a:solidFill>
              </a:rPr>
              <a:t>EZP se postiže pretvaranjem klimatskih i ekoloških izazova u prilike u svim područjima politike i osiguravanjem pravedne i </a:t>
            </a:r>
            <a:r>
              <a:rPr lang="hr-HR" b="1" dirty="0" err="1">
                <a:solidFill>
                  <a:srgbClr val="00904C"/>
                </a:solidFill>
              </a:rPr>
              <a:t>uključive</a:t>
            </a:r>
            <a:r>
              <a:rPr lang="hr-HR" b="1" dirty="0">
                <a:solidFill>
                  <a:srgbClr val="00904C"/>
                </a:solidFill>
              </a:rPr>
              <a:t> tranzicije</a:t>
            </a:r>
            <a:r>
              <a:rPr lang="hr-HR" dirty="0"/>
              <a:t>.</a:t>
            </a:r>
          </a:p>
        </p:txBody>
      </p:sp>
      <p:pic>
        <p:nvPicPr>
          <p:cNvPr id="5" name="Slika 4">
            <a:extLst>
              <a:ext uri="{FF2B5EF4-FFF2-40B4-BE49-F238E27FC236}">
                <a16:creationId xmlns:a16="http://schemas.microsoft.com/office/drawing/2014/main" id="{CA4B325F-0DE4-4EA7-B33B-134F6DCB2A50}"/>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3D92D34C-EA82-4BDD-BA74-BCE5C9F29D67}"/>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25D0E93F-615D-44E0-8842-3B0D6D737807}"/>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684660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EZP - izvadak</a:t>
            </a:r>
          </a:p>
        </p:txBody>
      </p:sp>
      <p:pic>
        <p:nvPicPr>
          <p:cNvPr id="6" name="Slika 5">
            <a:extLst>
              <a:ext uri="{FF2B5EF4-FFF2-40B4-BE49-F238E27FC236}">
                <a16:creationId xmlns:a16="http://schemas.microsoft.com/office/drawing/2014/main" id="{09A62DA8-8259-46C6-A373-60F78F44C3F2}"/>
              </a:ext>
            </a:extLst>
          </p:cNvPr>
          <p:cNvPicPr>
            <a:picLocks noChangeAspect="1"/>
          </p:cNvPicPr>
          <p:nvPr/>
        </p:nvPicPr>
        <p:blipFill>
          <a:blip r:embed="rId2"/>
          <a:stretch>
            <a:fillRect/>
          </a:stretch>
        </p:blipFill>
        <p:spPr>
          <a:xfrm>
            <a:off x="544862" y="1772348"/>
            <a:ext cx="11102275" cy="3695003"/>
          </a:xfrm>
          <a:prstGeom prst="rect">
            <a:avLst/>
          </a:prstGeom>
        </p:spPr>
      </p:pic>
      <p:pic>
        <p:nvPicPr>
          <p:cNvPr id="5" name="Slika 4">
            <a:extLst>
              <a:ext uri="{FF2B5EF4-FFF2-40B4-BE49-F238E27FC236}">
                <a16:creationId xmlns:a16="http://schemas.microsoft.com/office/drawing/2014/main" id="{B2AED493-C0C7-434D-BEEF-69E19FFD4AAE}"/>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8" name="Slika 7">
            <a:extLst>
              <a:ext uri="{FF2B5EF4-FFF2-40B4-BE49-F238E27FC236}">
                <a16:creationId xmlns:a16="http://schemas.microsoft.com/office/drawing/2014/main" id="{0C4227B9-4EBD-4238-9B6E-617D9D1C1B29}"/>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525C94B1-8BAE-461C-8DF9-AFAC1EFA0582}"/>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E95CA1B2-BFBD-44EC-9607-CF38A09B4219}"/>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7" name="Title 6"/>
          <p:cNvSpPr>
            <a:spLocks noGrp="1"/>
          </p:cNvSpPr>
          <p:nvPr>
            <p:ph type="title"/>
          </p:nvPr>
        </p:nvSpPr>
        <p:spPr/>
        <p:txBody>
          <a:bodyPr/>
          <a:lstStyle/>
          <a:p>
            <a:r>
              <a:rPr lang="hr-HR" dirty="0"/>
              <a:t>EZP i RH</a:t>
            </a:r>
          </a:p>
        </p:txBody>
      </p:sp>
      <p:pic>
        <p:nvPicPr>
          <p:cNvPr id="6" name="Slika 5">
            <a:extLst>
              <a:ext uri="{FF2B5EF4-FFF2-40B4-BE49-F238E27FC236}">
                <a16:creationId xmlns:a16="http://schemas.microsoft.com/office/drawing/2014/main" id="{BC4570AB-D906-4F99-9017-13B24E54A345}"/>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DB1D153B-E850-4639-BCA9-720D1E7A67AA}"/>
              </a:ext>
            </a:extLst>
          </p:cNvPr>
          <p:cNvPicPr>
            <a:picLocks noChangeAspect="1"/>
          </p:cNvPicPr>
          <p:nvPr/>
        </p:nvPicPr>
        <p:blipFill>
          <a:blip r:embed="rId4"/>
          <a:stretch>
            <a:fillRect/>
          </a:stretch>
        </p:blipFill>
        <p:spPr>
          <a:xfrm>
            <a:off x="522802" y="5849899"/>
            <a:ext cx="2395936" cy="463336"/>
          </a:xfrm>
          <a:prstGeom prst="rect">
            <a:avLst/>
          </a:prstGeom>
        </p:spPr>
      </p:pic>
      <p:pic>
        <p:nvPicPr>
          <p:cNvPr id="3" name="Slika 2"/>
          <p:cNvPicPr>
            <a:picLocks noChangeAspect="1"/>
          </p:cNvPicPr>
          <p:nvPr/>
        </p:nvPicPr>
        <p:blipFill>
          <a:blip r:embed="rId5"/>
          <a:stretch>
            <a:fillRect/>
          </a:stretch>
        </p:blipFill>
        <p:spPr>
          <a:xfrm>
            <a:off x="188764" y="1772348"/>
            <a:ext cx="3365424" cy="2354484"/>
          </a:xfrm>
          <a:prstGeom prst="rect">
            <a:avLst/>
          </a:prstGeom>
        </p:spPr>
      </p:pic>
      <p:pic>
        <p:nvPicPr>
          <p:cNvPr id="10" name="Slika 9"/>
          <p:cNvPicPr>
            <a:picLocks noChangeAspect="1"/>
          </p:cNvPicPr>
          <p:nvPr/>
        </p:nvPicPr>
        <p:blipFill>
          <a:blip r:embed="rId6"/>
          <a:stretch>
            <a:fillRect/>
          </a:stretch>
        </p:blipFill>
        <p:spPr>
          <a:xfrm>
            <a:off x="3942232" y="411662"/>
            <a:ext cx="5748381" cy="4549115"/>
          </a:xfrm>
          <a:prstGeom prst="rect">
            <a:avLst/>
          </a:prstGeom>
        </p:spPr>
      </p:pic>
      <p:pic>
        <p:nvPicPr>
          <p:cNvPr id="9" name="Slika 8"/>
          <p:cNvPicPr>
            <a:picLocks noChangeAspect="1"/>
          </p:cNvPicPr>
          <p:nvPr/>
        </p:nvPicPr>
        <p:blipFill>
          <a:blip r:embed="rId7"/>
          <a:stretch>
            <a:fillRect/>
          </a:stretch>
        </p:blipFill>
        <p:spPr>
          <a:xfrm>
            <a:off x="8049126" y="2197202"/>
            <a:ext cx="4027143" cy="3369208"/>
          </a:xfrm>
          <a:prstGeom prst="rect">
            <a:avLst/>
          </a:prstGeom>
        </p:spPr>
      </p:pic>
    </p:spTree>
    <p:extLst>
      <p:ext uri="{BB962C8B-B14F-4D97-AF65-F5344CB8AC3E}">
        <p14:creationId xmlns:p14="http://schemas.microsoft.com/office/powerpoint/2010/main" val="322403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E95CA1B2-BFBD-44EC-9607-CF38A09B4219}"/>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7" name="Title 6"/>
          <p:cNvSpPr>
            <a:spLocks noGrp="1"/>
          </p:cNvSpPr>
          <p:nvPr>
            <p:ph type="title"/>
          </p:nvPr>
        </p:nvSpPr>
        <p:spPr/>
        <p:txBody>
          <a:bodyPr/>
          <a:lstStyle/>
          <a:p>
            <a:r>
              <a:rPr lang="hr-HR" dirty="0"/>
              <a:t>EZP i Akcijski plan zelene javne nabave</a:t>
            </a:r>
          </a:p>
        </p:txBody>
      </p:sp>
      <p:graphicFrame>
        <p:nvGraphicFramePr>
          <p:cNvPr id="2" name="Dijagram 1">
            <a:extLst>
              <a:ext uri="{FF2B5EF4-FFF2-40B4-BE49-F238E27FC236}">
                <a16:creationId xmlns:a16="http://schemas.microsoft.com/office/drawing/2014/main" id="{91F581D2-AED6-4D5F-8549-0834D93AF4A8}"/>
              </a:ext>
            </a:extLst>
          </p:cNvPr>
          <p:cNvGraphicFramePr/>
          <p:nvPr>
            <p:extLst>
              <p:ext uri="{D42A27DB-BD31-4B8C-83A1-F6EECF244321}">
                <p14:modId xmlns:p14="http://schemas.microsoft.com/office/powerpoint/2010/main" val="3611861491"/>
              </p:ext>
            </p:extLst>
          </p:nvPr>
        </p:nvGraphicFramePr>
        <p:xfrm>
          <a:off x="2032000" y="1772349"/>
          <a:ext cx="8128000" cy="4039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Slika 5">
            <a:extLst>
              <a:ext uri="{FF2B5EF4-FFF2-40B4-BE49-F238E27FC236}">
                <a16:creationId xmlns:a16="http://schemas.microsoft.com/office/drawing/2014/main" id="{BC4570AB-D906-4F99-9017-13B24E54A345}"/>
              </a:ext>
            </a:extLst>
          </p:cNvPr>
          <p:cNvPicPr>
            <a:picLocks noChangeAspect="1"/>
          </p:cNvPicPr>
          <p:nvPr/>
        </p:nvPicPr>
        <p:blipFill>
          <a:blip r:embed="rId8"/>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DB1D153B-E850-4639-BCA9-720D1E7A67AA}"/>
              </a:ext>
            </a:extLst>
          </p:cNvPr>
          <p:cNvPicPr>
            <a:picLocks noChangeAspect="1"/>
          </p:cNvPicPr>
          <p:nvPr/>
        </p:nvPicPr>
        <p:blipFill>
          <a:blip r:embed="rId9"/>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563049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624893" y="2433638"/>
            <a:ext cx="10942214" cy="995362"/>
          </a:xfrm>
        </p:spPr>
        <p:txBody>
          <a:bodyPr>
            <a:noAutofit/>
          </a:bodyPr>
          <a:lstStyle/>
          <a:p>
            <a:pPr algn="ctr"/>
            <a:r>
              <a:rPr lang="en-US" sz="5000" dirty="0">
                <a:effectLst>
                  <a:outerShdw blurRad="38100" dist="38100" dir="2700000" algn="tl">
                    <a:srgbClr val="000000">
                      <a:alpha val="43137"/>
                    </a:srgbClr>
                  </a:outerShdw>
                </a:effectLst>
              </a:rPr>
              <a:t>Eko-oznake, EMAS </a:t>
            </a:r>
            <a:r>
              <a:rPr lang="en-US" sz="5000" dirty="0" err="1">
                <a:effectLst>
                  <a:outerShdw blurRad="38100" dist="38100" dir="2700000" algn="tl">
                    <a:srgbClr val="000000">
                      <a:alpha val="43137"/>
                    </a:srgbClr>
                  </a:outerShdw>
                </a:effectLst>
              </a:rPr>
              <a:t>i</a:t>
            </a:r>
            <a:r>
              <a:rPr lang="en-US" sz="5000" dirty="0">
                <a:effectLst>
                  <a:outerShdw blurRad="38100" dist="38100" dir="2700000" algn="tl">
                    <a:srgbClr val="000000">
                      <a:alpha val="43137"/>
                    </a:srgbClr>
                  </a:outerShdw>
                </a:effectLst>
              </a:rPr>
              <a:t> </a:t>
            </a:r>
            <a:r>
              <a:rPr lang="en-US" sz="5000" dirty="0" err="1">
                <a:effectLst>
                  <a:outerShdw blurRad="38100" dist="38100" dir="2700000" algn="tl">
                    <a:srgbClr val="000000">
                      <a:alpha val="43137"/>
                    </a:srgbClr>
                  </a:outerShdw>
                </a:effectLst>
              </a:rPr>
              <a:t>relevantni</a:t>
            </a:r>
            <a:r>
              <a:rPr lang="en-US" sz="5000" dirty="0">
                <a:effectLst>
                  <a:outerShdw blurRad="38100" dist="38100" dir="2700000" algn="tl">
                    <a:srgbClr val="000000">
                      <a:alpha val="43137"/>
                    </a:srgbClr>
                  </a:outerShdw>
                </a:effectLst>
              </a:rPr>
              <a:t> EU </a:t>
            </a:r>
            <a:r>
              <a:rPr lang="en-US" sz="5000" dirty="0" err="1">
                <a:effectLst>
                  <a:outerShdw blurRad="38100" dist="38100" dir="2700000" algn="tl">
                    <a:srgbClr val="000000">
                      <a:alpha val="43137"/>
                    </a:srgbClr>
                  </a:outerShdw>
                </a:effectLst>
              </a:rPr>
              <a:t>propisi</a:t>
            </a:r>
            <a:br>
              <a:rPr lang="hr-HR" sz="4800" dirty="0">
                <a:solidFill>
                  <a:schemeClr val="tx1">
                    <a:lumMod val="75000"/>
                    <a:lumOff val="25000"/>
                  </a:schemeClr>
                </a:solidFill>
              </a:rPr>
            </a:br>
            <a:br>
              <a:rPr lang="en-US" sz="4800" dirty="0">
                <a:solidFill>
                  <a:schemeClr val="tx1">
                    <a:lumMod val="75000"/>
                    <a:lumOff val="25000"/>
                  </a:schemeClr>
                </a:solidFill>
              </a:rPr>
            </a:br>
            <a:endParaRPr lang="hr-HR" sz="4800" dirty="0">
              <a:solidFill>
                <a:schemeClr val="tx1">
                  <a:lumMod val="75000"/>
                  <a:lumOff val="25000"/>
                </a:schemeClr>
              </a:solidFill>
            </a:endParaRPr>
          </a:p>
        </p:txBody>
      </p:sp>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Tree>
    <p:extLst>
      <p:ext uri="{BB962C8B-B14F-4D97-AF65-F5344CB8AC3E}">
        <p14:creationId xmlns:p14="http://schemas.microsoft.com/office/powerpoint/2010/main" val="45952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FBDE28F2-4D8A-43B5-AC7F-098DB2E5CFC9}"/>
              </a:ext>
            </a:extLst>
          </p:cNvPr>
          <p:cNvSpPr/>
          <p:nvPr/>
        </p:nvSpPr>
        <p:spPr>
          <a:xfrm>
            <a:off x="9583838" y="5208608"/>
            <a:ext cx="2257063" cy="134266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2">
            <a:extLst>
              <a:ext uri="{FF2B5EF4-FFF2-40B4-BE49-F238E27FC236}">
                <a16:creationId xmlns:a16="http://schemas.microsoft.com/office/drawing/2014/main" id="{8EB8BC80-7321-4C34-9869-5100FF435B67}"/>
              </a:ext>
            </a:extLst>
          </p:cNvPr>
          <p:cNvPicPr>
            <a:picLocks noChangeAspect="1" noChangeArrowheads="1"/>
          </p:cNvPicPr>
          <p:nvPr/>
        </p:nvPicPr>
        <p:blipFill>
          <a:blip r:embed="rId2" cstate="print"/>
          <a:srcRect l="10636" t="28929" r="69000" b="38586"/>
          <a:stretch>
            <a:fillRect/>
          </a:stretch>
        </p:blipFill>
        <p:spPr bwMode="auto">
          <a:xfrm>
            <a:off x="70783" y="104709"/>
            <a:ext cx="2476376" cy="2222074"/>
          </a:xfrm>
          <a:prstGeom prst="rect">
            <a:avLst/>
          </a:prstGeom>
          <a:noFill/>
        </p:spPr>
      </p:pic>
      <p:sp>
        <p:nvSpPr>
          <p:cNvPr id="7" name="Title 6"/>
          <p:cNvSpPr>
            <a:spLocks noGrp="1"/>
          </p:cNvSpPr>
          <p:nvPr>
            <p:ph type="title"/>
          </p:nvPr>
        </p:nvSpPr>
        <p:spPr>
          <a:xfrm>
            <a:off x="2059314" y="267899"/>
            <a:ext cx="9534426" cy="995915"/>
          </a:xfrm>
        </p:spPr>
        <p:txBody>
          <a:bodyPr/>
          <a:lstStyle/>
          <a:p>
            <a:r>
              <a:rPr lang="hr-HR" dirty="0"/>
              <a:t>	</a:t>
            </a:r>
            <a:r>
              <a:rPr lang="en-US" dirty="0" err="1"/>
              <a:t>Raspored</a:t>
            </a:r>
            <a:endParaRPr lang="hr-HR" dirty="0"/>
          </a:p>
        </p:txBody>
      </p:sp>
      <p:pic>
        <p:nvPicPr>
          <p:cNvPr id="4" name="Slika 3"/>
          <p:cNvPicPr>
            <a:picLocks noChangeAspect="1"/>
          </p:cNvPicPr>
          <p:nvPr/>
        </p:nvPicPr>
        <p:blipFill>
          <a:blip r:embed="rId3"/>
          <a:stretch>
            <a:fillRect/>
          </a:stretch>
        </p:blipFill>
        <p:spPr>
          <a:xfrm>
            <a:off x="2059314" y="1132367"/>
            <a:ext cx="9976157" cy="4641112"/>
          </a:xfrm>
          <a:prstGeom prst="rect">
            <a:avLst/>
          </a:prstGeom>
        </p:spPr>
      </p:pic>
      <p:pic>
        <p:nvPicPr>
          <p:cNvPr id="2" name="Slika 1">
            <a:extLst>
              <a:ext uri="{FF2B5EF4-FFF2-40B4-BE49-F238E27FC236}">
                <a16:creationId xmlns:a16="http://schemas.microsoft.com/office/drawing/2014/main" id="{2FCE43C3-2C7C-40A0-94BE-D52BEA2D3AB7}"/>
              </a:ext>
            </a:extLst>
          </p:cNvPr>
          <p:cNvPicPr>
            <a:picLocks noChangeAspect="1"/>
          </p:cNvPicPr>
          <p:nvPr/>
        </p:nvPicPr>
        <p:blipFill>
          <a:blip r:embed="rId4"/>
          <a:stretch>
            <a:fillRect/>
          </a:stretch>
        </p:blipFill>
        <p:spPr>
          <a:xfrm>
            <a:off x="533758" y="5923339"/>
            <a:ext cx="2400828" cy="465652"/>
          </a:xfrm>
          <a:prstGeom prst="rect">
            <a:avLst/>
          </a:prstGeom>
        </p:spPr>
      </p:pic>
      <p:pic>
        <p:nvPicPr>
          <p:cNvPr id="10" name="Slika 9">
            <a:extLst>
              <a:ext uri="{FF2B5EF4-FFF2-40B4-BE49-F238E27FC236}">
                <a16:creationId xmlns:a16="http://schemas.microsoft.com/office/drawing/2014/main" id="{7CB5A707-1465-4A95-82FA-E1DF5A2E01CB}"/>
              </a:ext>
            </a:extLst>
          </p:cNvPr>
          <p:cNvPicPr>
            <a:picLocks noChangeAspect="1"/>
          </p:cNvPicPr>
          <p:nvPr/>
        </p:nvPicPr>
        <p:blipFill>
          <a:blip r:embed="rId5"/>
          <a:stretch>
            <a:fillRect/>
          </a:stretch>
        </p:blipFill>
        <p:spPr>
          <a:xfrm>
            <a:off x="9494874" y="5581920"/>
            <a:ext cx="2515958" cy="1199513"/>
          </a:xfrm>
          <a:prstGeom prst="rect">
            <a:avLst/>
          </a:prstGeom>
        </p:spPr>
      </p:pic>
    </p:spTree>
    <p:extLst>
      <p:ext uri="{BB962C8B-B14F-4D97-AF65-F5344CB8AC3E}">
        <p14:creationId xmlns:p14="http://schemas.microsoft.com/office/powerpoint/2010/main" val="2852677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Eko-oznake</a:t>
            </a:r>
          </a:p>
        </p:txBody>
      </p:sp>
      <p:graphicFrame>
        <p:nvGraphicFramePr>
          <p:cNvPr id="9" name="Diagram 5">
            <a:extLst>
              <a:ext uri="{FF2B5EF4-FFF2-40B4-BE49-F238E27FC236}">
                <a16:creationId xmlns:a16="http://schemas.microsoft.com/office/drawing/2014/main" id="{4DDA05E2-9319-4138-9733-9455634BC863}"/>
              </a:ext>
            </a:extLst>
          </p:cNvPr>
          <p:cNvGraphicFramePr/>
          <p:nvPr>
            <p:extLst>
              <p:ext uri="{D42A27DB-BD31-4B8C-83A1-F6EECF244321}">
                <p14:modId xmlns:p14="http://schemas.microsoft.com/office/powerpoint/2010/main" val="438541713"/>
              </p:ext>
            </p:extLst>
          </p:nvPr>
        </p:nvGraphicFramePr>
        <p:xfrm>
          <a:off x="547387" y="1466836"/>
          <a:ext cx="11097226" cy="430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B7E5EA45-1F1F-4800-BD11-AB25CB9FCB43}"/>
              </a:ext>
            </a:extLst>
          </p:cNvPr>
          <p:cNvPicPr>
            <a:picLocks noChangeAspect="1"/>
          </p:cNvPicPr>
          <p:nvPr/>
        </p:nvPicPr>
        <p:blipFill>
          <a:blip r:embed="rId7"/>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E7132A78-17E1-4001-8630-3AC7204FABD2}"/>
              </a:ext>
            </a:extLst>
          </p:cNvPr>
          <p:cNvPicPr>
            <a:picLocks noChangeAspect="1"/>
          </p:cNvPicPr>
          <p:nvPr/>
        </p:nvPicPr>
        <p:blipFill>
          <a:blip r:embed="rId8"/>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65F389E0-EE4A-49E8-A1FC-E3C991890AE5}"/>
              </a:ext>
            </a:extLst>
          </p:cNvPr>
          <p:cNvPicPr>
            <a:picLocks noChangeAspect="1"/>
          </p:cNvPicPr>
          <p:nvPr/>
        </p:nvPicPr>
        <p:blipFill>
          <a:blip r:embed="rId9"/>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Eko-oznake</a:t>
            </a:r>
          </a:p>
        </p:txBody>
      </p:sp>
      <p:pic>
        <p:nvPicPr>
          <p:cNvPr id="5" name="Picture 24" descr="Slikovni rezultat za ecolabel">
            <a:extLst>
              <a:ext uri="{FF2B5EF4-FFF2-40B4-BE49-F238E27FC236}">
                <a16:creationId xmlns:a16="http://schemas.microsoft.com/office/drawing/2014/main" id="{30544C52-8C45-4A55-9DF3-55635BB62A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7" r="931" b="1"/>
          <a:stretch/>
        </p:blipFill>
        <p:spPr bwMode="auto">
          <a:xfrm>
            <a:off x="8054964" y="1952368"/>
            <a:ext cx="3764364" cy="313328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1612640" y="1772348"/>
            <a:ext cx="7156456" cy="4039314"/>
          </a:xfrm>
        </p:spPr>
        <p:txBody>
          <a:bodyPr>
            <a:noAutofit/>
          </a:bodyPr>
          <a:lstStyle/>
          <a:p>
            <a:pPr marL="285750" lvl="0" indent="-285750">
              <a:buFont typeface="Wingdings" pitchFamily="2" charset="2"/>
              <a:buChar char="v"/>
            </a:pPr>
            <a:r>
              <a:rPr lang="hr-HR" sz="1300" dirty="0"/>
              <a:t>Službena dobrovoljna eko-oznaka EU namijenjena označavanju proizvoda i usluga s manje nepovoljnim utjecajem na okoliš tijekom životnog vijeka, u odnosu na slične ili iste proizvode i usluge iz iste skupine proizvoda. </a:t>
            </a:r>
            <a:endParaRPr lang="en-US" sz="1300" dirty="0"/>
          </a:p>
          <a:p>
            <a:pPr marL="285750" lvl="0" indent="-285750">
              <a:buFont typeface="Wingdings" pitchFamily="2" charset="2"/>
              <a:buChar char="v"/>
            </a:pPr>
            <a:r>
              <a:rPr lang="en-US" sz="1300" dirty="0"/>
              <a:t>D</a:t>
            </a:r>
            <a:r>
              <a:rPr lang="hr-HR" sz="1300" dirty="0"/>
              <a:t>aje potvrdu tvrtkama te informaciju potrošačima koji proizvodi i usluge zadovoljavaju visoke standarde zaštite okoliša.</a:t>
            </a:r>
            <a:endParaRPr lang="en-US" sz="1300" dirty="0"/>
          </a:p>
          <a:p>
            <a:pPr marL="285750" lvl="0" indent="-285750">
              <a:buFont typeface="Wingdings" pitchFamily="2" charset="2"/>
              <a:buChar char="v"/>
            </a:pPr>
            <a:r>
              <a:rPr lang="hr-HR" sz="1300" dirty="0"/>
              <a:t>Dodjeljuje se proizvodima i uslugama za distribuciju, potrošnju ili uporabu na tržištu EU (osim za medicinske proizvode ili opremu te za hranu i piće). </a:t>
            </a:r>
            <a:endParaRPr lang="en-US" sz="1300" dirty="0"/>
          </a:p>
          <a:p>
            <a:pPr marL="285750" lvl="0" indent="-285750">
              <a:buFont typeface="Wingdings" pitchFamily="2" charset="2"/>
              <a:buChar char="v"/>
            </a:pPr>
            <a:r>
              <a:rPr lang="hr-HR" sz="1300" dirty="0"/>
              <a:t>Mjerila zelene javne nabave EU u praksi odgovaraju mjerilima propisanim za EU Ecolabel</a:t>
            </a:r>
            <a:endParaRPr lang="en-US" sz="1300" dirty="0"/>
          </a:p>
          <a:p>
            <a:pPr marL="285750" lvl="0" indent="-285750">
              <a:buFont typeface="Wingdings" pitchFamily="2" charset="2"/>
              <a:buChar char="v"/>
            </a:pPr>
            <a:r>
              <a:rPr lang="hr-HR" sz="1300" dirty="0"/>
              <a:t>Na znakove zaštite okoliša treće strane može se upućivati u specifikacijama, kriterijima dodjele te u uvjetima ugovora</a:t>
            </a:r>
          </a:p>
          <a:p>
            <a:pPr marL="285750" lvl="0" indent="-285750">
              <a:buFont typeface="Wingdings" pitchFamily="2" charset="2"/>
              <a:buChar char="v"/>
            </a:pPr>
            <a:r>
              <a:rPr lang="hr-HR" sz="1300" dirty="0"/>
              <a:t>Oznake mogu smanjiti količinu posla pri definiranju i potvrđivanju ekoloških aspekata natječaja</a:t>
            </a:r>
          </a:p>
          <a:p>
            <a:pPr marL="285750" lvl="0" indent="-285750">
              <a:buFont typeface="Wingdings" pitchFamily="2" charset="2"/>
              <a:buChar char="v"/>
            </a:pPr>
            <a:r>
              <a:rPr lang="en-US" sz="1300" dirty="0" err="1"/>
              <a:t>Kako</a:t>
            </a:r>
            <a:r>
              <a:rPr lang="en-US" sz="1300" dirty="0"/>
              <a:t> bi izravno </a:t>
            </a:r>
            <a:r>
              <a:rPr lang="en-US" sz="1300" dirty="0" err="1"/>
              <a:t>upućivalo</a:t>
            </a:r>
            <a:r>
              <a:rPr lang="en-US" sz="1300" dirty="0"/>
              <a:t> </a:t>
            </a:r>
            <a:r>
              <a:rPr lang="en-US" sz="1300" dirty="0" err="1"/>
              <a:t>na</a:t>
            </a:r>
            <a:r>
              <a:rPr lang="en-US" sz="1300" dirty="0"/>
              <a:t> </a:t>
            </a:r>
            <a:r>
              <a:rPr lang="en-US" sz="1300" dirty="0" err="1"/>
              <a:t>oznaku</a:t>
            </a:r>
            <a:r>
              <a:rPr lang="en-US" sz="1300" dirty="0"/>
              <a:t>, </a:t>
            </a:r>
            <a:r>
              <a:rPr lang="en-US" sz="1300" dirty="0" err="1"/>
              <a:t>treba</a:t>
            </a:r>
            <a:r>
              <a:rPr lang="en-US" sz="1300" dirty="0"/>
              <a:t> </a:t>
            </a:r>
            <a:r>
              <a:rPr lang="en-US" sz="1300" dirty="0" err="1"/>
              <a:t>zadovoljiti</a:t>
            </a:r>
            <a:r>
              <a:rPr lang="en-US" sz="1300" dirty="0"/>
              <a:t> </a:t>
            </a:r>
            <a:r>
              <a:rPr lang="en-US" sz="1300" dirty="0" err="1"/>
              <a:t>uvjete</a:t>
            </a:r>
            <a:r>
              <a:rPr lang="en-US" sz="1300" dirty="0"/>
              <a:t> </a:t>
            </a:r>
            <a:r>
              <a:rPr lang="en-US" sz="1300" dirty="0" err="1"/>
              <a:t>transparentnosti</a:t>
            </a:r>
            <a:r>
              <a:rPr lang="en-US" sz="1300" dirty="0"/>
              <a:t> </a:t>
            </a:r>
            <a:r>
              <a:rPr lang="en-US" sz="1300" dirty="0" err="1"/>
              <a:t>i</a:t>
            </a:r>
            <a:r>
              <a:rPr lang="en-US" sz="1300" dirty="0"/>
              <a:t> </a:t>
            </a:r>
            <a:r>
              <a:rPr lang="en-US" sz="1300" dirty="0" err="1"/>
              <a:t>dostupnosti</a:t>
            </a:r>
            <a:endParaRPr lang="hr-HR" sz="1300" dirty="0"/>
          </a:p>
          <a:p>
            <a:pPr marL="285750" lvl="0" indent="-285750">
              <a:buFont typeface="Wingdings" pitchFamily="2" charset="2"/>
              <a:buChar char="v"/>
            </a:pPr>
            <a:r>
              <a:rPr lang="hr-HR" sz="1300" dirty="0"/>
              <a:t>N</a:t>
            </a:r>
            <a:r>
              <a:rPr lang="en-US" sz="1300" dirty="0" err="1"/>
              <a:t>acionaln</a:t>
            </a:r>
            <a:r>
              <a:rPr lang="hr-HR" sz="1300" dirty="0"/>
              <a:t>i</a:t>
            </a:r>
            <a:r>
              <a:rPr lang="en-US" sz="1300" dirty="0"/>
              <a:t> </a:t>
            </a:r>
            <a:r>
              <a:rPr lang="en-US" sz="1300" dirty="0" err="1"/>
              <a:t>regist</a:t>
            </a:r>
            <a:r>
              <a:rPr lang="hr-HR" sz="1300" dirty="0"/>
              <a:t>a</a:t>
            </a:r>
            <a:r>
              <a:rPr lang="en-US" sz="1300" dirty="0"/>
              <a:t>r </a:t>
            </a:r>
            <a:r>
              <a:rPr lang="en-US" sz="1300" dirty="0" err="1"/>
              <a:t>proizvoda</a:t>
            </a:r>
            <a:r>
              <a:rPr lang="en-US" sz="1300" dirty="0"/>
              <a:t> </a:t>
            </a:r>
            <a:r>
              <a:rPr lang="en-US" sz="1300" dirty="0" err="1"/>
              <a:t>i</a:t>
            </a:r>
            <a:r>
              <a:rPr lang="en-US" sz="1300" dirty="0"/>
              <a:t> </a:t>
            </a:r>
            <a:r>
              <a:rPr lang="en-US" sz="1300" dirty="0" err="1"/>
              <a:t>usluga</a:t>
            </a:r>
            <a:r>
              <a:rPr lang="en-US" sz="1300" dirty="0"/>
              <a:t> </a:t>
            </a:r>
            <a:r>
              <a:rPr lang="en-US" sz="1300" dirty="0" err="1"/>
              <a:t>sa</a:t>
            </a:r>
            <a:r>
              <a:rPr lang="en-US" sz="1300" dirty="0"/>
              <a:t> </a:t>
            </a:r>
            <a:r>
              <a:rPr lang="en-US" sz="1300" dirty="0" err="1"/>
              <a:t>oznakom</a:t>
            </a:r>
            <a:r>
              <a:rPr lang="en-US" sz="1300" dirty="0"/>
              <a:t> EU Ecolabel</a:t>
            </a:r>
            <a:r>
              <a:rPr lang="hr-HR" sz="1300" dirty="0"/>
              <a:t>: </a:t>
            </a:r>
            <a:r>
              <a:rPr lang="en-US" sz="1300" dirty="0">
                <a:hlinkClick r:id="rId3"/>
              </a:rPr>
              <a:t>https://mingor.gov.hr/UserDocsImages/klimatske_aktivnosti/odrzivi_razvoj/ecolabel/mingor_registar_ecolabel_3_21.pdf</a:t>
            </a:r>
            <a:r>
              <a:rPr lang="hr-HR" sz="1300" dirty="0"/>
              <a:t> </a:t>
            </a:r>
          </a:p>
          <a:p>
            <a:pPr marL="285750" lvl="0" indent="-285750">
              <a:buFont typeface="Wingdings" pitchFamily="2" charset="2"/>
              <a:buChar char="v"/>
            </a:pPr>
            <a:r>
              <a:rPr lang="pt-BR" sz="1300" dirty="0"/>
              <a:t>EU registar EU Ecolabel</a:t>
            </a:r>
            <a:r>
              <a:rPr lang="hr-HR" sz="1300" dirty="0"/>
              <a:t>: </a:t>
            </a:r>
            <a:r>
              <a:rPr lang="pt-BR" sz="1300" dirty="0">
                <a:hlinkClick r:id="rId4"/>
              </a:rPr>
              <a:t>http://ec.europa.eu/ecat/</a:t>
            </a:r>
            <a:r>
              <a:rPr lang="hr-HR" sz="1300" dirty="0"/>
              <a:t> </a:t>
            </a:r>
            <a:endParaRPr lang="en-US" sz="1300" dirty="0"/>
          </a:p>
        </p:txBody>
      </p:sp>
      <p:pic>
        <p:nvPicPr>
          <p:cNvPr id="6" name="Slika 5">
            <a:extLst>
              <a:ext uri="{FF2B5EF4-FFF2-40B4-BE49-F238E27FC236}">
                <a16:creationId xmlns:a16="http://schemas.microsoft.com/office/drawing/2014/main" id="{E8F5D7EC-61D9-47FD-8C6A-B032DB9C50CD}"/>
              </a:ext>
            </a:extLst>
          </p:cNvPr>
          <p:cNvPicPr>
            <a:picLocks noChangeAspect="1"/>
          </p:cNvPicPr>
          <p:nvPr/>
        </p:nvPicPr>
        <p:blipFill>
          <a:blip r:embed="rId5"/>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B46977DE-EADC-4988-A47F-BD738E1D42A4}"/>
              </a:ext>
            </a:extLst>
          </p:cNvPr>
          <p:cNvPicPr>
            <a:picLocks noChangeAspect="1"/>
          </p:cNvPicPr>
          <p:nvPr/>
        </p:nvPicPr>
        <p:blipFill>
          <a:blip r:embed="rId6"/>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B76A9CF9-D9A9-4FF1-94E5-E0368B3BAC24}"/>
              </a:ext>
            </a:extLst>
          </p:cNvPr>
          <p:cNvPicPr>
            <a:picLocks noChangeAspect="1"/>
          </p:cNvPicPr>
          <p:nvPr/>
        </p:nvPicPr>
        <p:blipFill>
          <a:blip r:embed="rId7"/>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Eko-oznake</a:t>
            </a:r>
          </a:p>
        </p:txBody>
      </p:sp>
      <p:pic>
        <p:nvPicPr>
          <p:cNvPr id="6" name="Picture 24" descr="Slikovni rezultat za ecolabel">
            <a:extLst>
              <a:ext uri="{FF2B5EF4-FFF2-40B4-BE49-F238E27FC236}">
                <a16:creationId xmlns:a16="http://schemas.microsoft.com/office/drawing/2014/main" id="{F5578BB4-1D9A-422B-A1AF-7CCEEA84687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7" r="931" b="1"/>
          <a:stretch/>
        </p:blipFill>
        <p:spPr bwMode="auto">
          <a:xfrm>
            <a:off x="435740" y="1683117"/>
            <a:ext cx="2531230" cy="21068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ijateljokolisa">
            <a:extLst>
              <a:ext uri="{FF2B5EF4-FFF2-40B4-BE49-F238E27FC236}">
                <a16:creationId xmlns:a16="http://schemas.microsoft.com/office/drawing/2014/main" id="{2D608D4A-DF61-4EA7-AEC3-9124FDAE2D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104" y="4222690"/>
            <a:ext cx="2458738" cy="13634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likovni rezultat za Energy Star">
            <a:extLst>
              <a:ext uri="{FF2B5EF4-FFF2-40B4-BE49-F238E27FC236}">
                <a16:creationId xmlns:a16="http://schemas.microsoft.com/office/drawing/2014/main" id="{C857B64F-6FE9-44AD-BB22-9F7CFD35D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2386" y="560118"/>
            <a:ext cx="1583016" cy="1621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Slikovni rezultat za The Nordic Swan">
            <a:extLst>
              <a:ext uri="{FF2B5EF4-FFF2-40B4-BE49-F238E27FC236}">
                <a16:creationId xmlns:a16="http://schemas.microsoft.com/office/drawing/2014/main" id="{5D6DE10D-FA78-40FE-AFF1-EFDB3BAC7B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7428" y="3168925"/>
            <a:ext cx="1900362" cy="19003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likovni rezultat za Der blaue Engel (Blue Angel) label">
            <a:extLst>
              <a:ext uri="{FF2B5EF4-FFF2-40B4-BE49-F238E27FC236}">
                <a16:creationId xmlns:a16="http://schemas.microsoft.com/office/drawing/2014/main" id="{301EB957-4E21-457A-9FF8-7ED8D124AF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0799" y="987693"/>
            <a:ext cx="1583016" cy="1900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Slikovni rezultat za NF Environment">
            <a:extLst>
              <a:ext uri="{FF2B5EF4-FFF2-40B4-BE49-F238E27FC236}">
                <a16:creationId xmlns:a16="http://schemas.microsoft.com/office/drawing/2014/main" id="{A054C36C-5175-42EE-BB98-2DE5F4CC6B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7895" y="1029714"/>
            <a:ext cx="2133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Slikovni rezultat za Green Seal">
            <a:extLst>
              <a:ext uri="{FF2B5EF4-FFF2-40B4-BE49-F238E27FC236}">
                <a16:creationId xmlns:a16="http://schemas.microsoft.com/office/drawing/2014/main" id="{7F9EFC6C-D6D6-4EF0-A5DE-A0E96E6C5E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0799" y="4003762"/>
            <a:ext cx="2233136" cy="2131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Slikovni rezultat za „Österreichisches Umweltzeichen">
            <a:extLst>
              <a:ext uri="{FF2B5EF4-FFF2-40B4-BE49-F238E27FC236}">
                <a16:creationId xmlns:a16="http://schemas.microsoft.com/office/drawing/2014/main" id="{541EE199-33DF-409A-9D99-55845AA1746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04579" y="3093897"/>
            <a:ext cx="1911852" cy="1900381"/>
          </a:xfrm>
          <a:prstGeom prst="rect">
            <a:avLst/>
          </a:prstGeom>
          <a:noFill/>
          <a:extLst>
            <a:ext uri="{909E8E84-426E-40DD-AFC4-6F175D3DCCD1}">
              <a14:hiddenFill xmlns:a14="http://schemas.microsoft.com/office/drawing/2010/main">
                <a:solidFill>
                  <a:srgbClr val="FFFFFF"/>
                </a:solidFill>
              </a14:hiddenFill>
            </a:ext>
          </a:extLst>
        </p:spPr>
      </p:pic>
      <p:pic>
        <p:nvPicPr>
          <p:cNvPr id="16" name="Slika 15">
            <a:extLst>
              <a:ext uri="{FF2B5EF4-FFF2-40B4-BE49-F238E27FC236}">
                <a16:creationId xmlns:a16="http://schemas.microsoft.com/office/drawing/2014/main" id="{CA315CE6-DB2D-43E4-B6CC-1092AADB9D67}"/>
              </a:ext>
            </a:extLst>
          </p:cNvPr>
          <p:cNvPicPr>
            <a:picLocks noChangeAspect="1"/>
          </p:cNvPicPr>
          <p:nvPr/>
        </p:nvPicPr>
        <p:blipFill>
          <a:blip r:embed="rId10"/>
          <a:stretch>
            <a:fillRect/>
          </a:stretch>
        </p:blipFill>
        <p:spPr>
          <a:xfrm>
            <a:off x="9690613" y="5648713"/>
            <a:ext cx="2255716" cy="865707"/>
          </a:xfrm>
          <a:prstGeom prst="rect">
            <a:avLst/>
          </a:prstGeom>
        </p:spPr>
      </p:pic>
      <p:pic>
        <p:nvPicPr>
          <p:cNvPr id="17" name="Slika 16">
            <a:extLst>
              <a:ext uri="{FF2B5EF4-FFF2-40B4-BE49-F238E27FC236}">
                <a16:creationId xmlns:a16="http://schemas.microsoft.com/office/drawing/2014/main" id="{8759679F-E39B-4D57-9C3E-4778B61949C6}"/>
              </a:ext>
            </a:extLst>
          </p:cNvPr>
          <p:cNvPicPr>
            <a:picLocks noChangeAspect="1"/>
          </p:cNvPicPr>
          <p:nvPr/>
        </p:nvPicPr>
        <p:blipFill>
          <a:blip r:embed="rId11"/>
          <a:stretch>
            <a:fillRect/>
          </a:stretch>
        </p:blipFill>
        <p:spPr>
          <a:xfrm>
            <a:off x="9323474" y="5484106"/>
            <a:ext cx="2511770" cy="1194920"/>
          </a:xfrm>
          <a:prstGeom prst="rect">
            <a:avLst/>
          </a:prstGeom>
        </p:spPr>
      </p:pic>
      <p:pic>
        <p:nvPicPr>
          <p:cNvPr id="18" name="Slika 17">
            <a:extLst>
              <a:ext uri="{FF2B5EF4-FFF2-40B4-BE49-F238E27FC236}">
                <a16:creationId xmlns:a16="http://schemas.microsoft.com/office/drawing/2014/main" id="{7CB3CC41-4666-40F5-AE71-E7C776198268}"/>
              </a:ext>
            </a:extLst>
          </p:cNvPr>
          <p:cNvPicPr>
            <a:picLocks noChangeAspect="1"/>
          </p:cNvPicPr>
          <p:nvPr/>
        </p:nvPicPr>
        <p:blipFill>
          <a:blip r:embed="rId12"/>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Eko-oznake – </a:t>
            </a:r>
            <a:r>
              <a:rPr lang="hr-HR" dirty="0"/>
              <a:t>kako primijeniti</a:t>
            </a:r>
            <a:r>
              <a:rPr lang="en-US" dirty="0"/>
              <a:t>?</a:t>
            </a:r>
            <a:endParaRPr lang="hr-HR" dirty="0"/>
          </a:p>
        </p:txBody>
      </p:sp>
      <p:sp>
        <p:nvSpPr>
          <p:cNvPr id="16" name="Content Placeholder 7">
            <a:extLst>
              <a:ext uri="{FF2B5EF4-FFF2-40B4-BE49-F238E27FC236}">
                <a16:creationId xmlns:a16="http://schemas.microsoft.com/office/drawing/2014/main" id="{D60B25A5-94DF-430A-8D33-0C4398A196E4}"/>
              </a:ext>
            </a:extLst>
          </p:cNvPr>
          <p:cNvSpPr>
            <a:spLocks noGrp="1"/>
          </p:cNvSpPr>
          <p:nvPr>
            <p:ph idx="1"/>
          </p:nvPr>
        </p:nvSpPr>
        <p:spPr>
          <a:xfrm>
            <a:off x="1612641" y="2230952"/>
            <a:ext cx="8798474" cy="3350858"/>
          </a:xfrm>
        </p:spPr>
        <p:txBody>
          <a:bodyPr>
            <a:noAutofit/>
          </a:bodyPr>
          <a:lstStyle/>
          <a:p>
            <a:pPr marL="457200" indent="-457200">
              <a:buFont typeface="Wingdings" pitchFamily="2" charset="2"/>
              <a:buChar char="v"/>
            </a:pPr>
            <a:r>
              <a:rPr lang="vi-VN" sz="1400" dirty="0">
                <a:latin typeface="Calibri" pitchFamily="34" charset="0"/>
                <a:cs typeface="Calibri" pitchFamily="34" charset="0"/>
              </a:rPr>
              <a:t>Na ekološke znakove treće strane može se upućivati u specifikacijama, kriterijima dodjele te u klauzulama o izvršenju ugovora.</a:t>
            </a:r>
          </a:p>
          <a:p>
            <a:pPr marL="457200" indent="-457200">
              <a:buFont typeface="Wingdings" pitchFamily="2" charset="2"/>
              <a:buChar char="v"/>
            </a:pPr>
            <a:r>
              <a:rPr lang="vi-VN" sz="1400" dirty="0">
                <a:latin typeface="Calibri" pitchFamily="34" charset="0"/>
                <a:cs typeface="Calibri" pitchFamily="34" charset="0"/>
              </a:rPr>
              <a:t>Znakovi mogu smanjiti količinu posla pri definiranju i potvrđivanju ekoloških aspekata natječaja.</a:t>
            </a:r>
          </a:p>
          <a:p>
            <a:pPr marL="457200" indent="-457200">
              <a:buFont typeface="Wingdings" pitchFamily="2" charset="2"/>
              <a:buChar char="v"/>
            </a:pPr>
            <a:r>
              <a:rPr lang="vi-VN" sz="1400" dirty="0">
                <a:latin typeface="Calibri" pitchFamily="34" charset="0"/>
                <a:cs typeface="Calibri" pitchFamily="34" charset="0"/>
              </a:rPr>
              <a:t>Da bi se izravno upućivalo na znak, on mora zadovoljavati određene standarde transparentnosti i dostupnosti, a prihvatiti se moraju i znakovi jednakovrijednih zahtjeva. </a:t>
            </a:r>
          </a:p>
          <a:p>
            <a:pPr marL="457200" indent="-457200">
              <a:buFont typeface="Wingdings" pitchFamily="2" charset="2"/>
              <a:buChar char="v"/>
            </a:pPr>
            <a:r>
              <a:rPr lang="vi-VN" sz="1400" dirty="0">
                <a:latin typeface="Calibri" pitchFamily="34" charset="0"/>
                <a:cs typeface="Calibri" pitchFamily="34" charset="0"/>
              </a:rPr>
              <a:t>Primjerice, kriteriji za zelenu javnu nabavu EU-a sadržavaju sljedeći tekst o potvrdi tehničkih specifikacija:</a:t>
            </a:r>
          </a:p>
          <a:p>
            <a:pPr marL="914400" lvl="1" indent="-457200">
              <a:buFont typeface="Wingdings" pitchFamily="2" charset="2"/>
              <a:buChar char="v"/>
            </a:pPr>
            <a:r>
              <a:rPr lang="vi-VN" sz="1400" dirty="0">
                <a:latin typeface="Calibri" pitchFamily="34" charset="0"/>
                <a:cs typeface="Calibri" pitchFamily="34" charset="0"/>
              </a:rPr>
              <a:t>„Zadovoljavajućima se smatraju proizvodi namještaja kojima je dodijeljen znak za okoliš EU-a, kako je utvrđeno Odlukom Komisije (EU) 2016/1332 ili drugi mjerodavni znakovi za okoliš ISO 14024 tip I. koji izravno zadovoljavaju te zahtjeve, ili primjenom jednakovrijednih metoda.”</a:t>
            </a:r>
          </a:p>
          <a:p>
            <a:pPr marL="914400" lvl="1" indent="-457200">
              <a:buFont typeface="Wingdings" pitchFamily="2" charset="2"/>
              <a:buChar char="v"/>
            </a:pPr>
            <a:r>
              <a:rPr lang="vi-VN" sz="1400" dirty="0">
                <a:latin typeface="Calibri" pitchFamily="34" charset="0"/>
                <a:cs typeface="Calibri" pitchFamily="34" charset="0"/>
              </a:rPr>
              <a:t>Dodatne primjere kako se znakovi mogu upotrebljavati u natječajima potražite među kriterijima za zelenu javnu nabavu i primjerima dobre prakse na poveznici </a:t>
            </a:r>
            <a:r>
              <a:rPr lang="vi-VN" sz="1400" dirty="0">
                <a:latin typeface="Calibri" pitchFamily="34" charset="0"/>
                <a:cs typeface="Calibri" pitchFamily="34" charset="0"/>
                <a:hlinkClick r:id="rId2"/>
              </a:rPr>
              <a:t>http://ec.europa.eu/environment/gpp</a:t>
            </a:r>
            <a:r>
              <a:rPr lang="en-US" sz="1400" dirty="0">
                <a:latin typeface="Calibri" pitchFamily="34" charset="0"/>
                <a:cs typeface="Calibri" pitchFamily="34" charset="0"/>
              </a:rPr>
              <a:t> </a:t>
            </a:r>
            <a:endParaRPr lang="vi-VN" sz="1400" dirty="0">
              <a:latin typeface="Calibri" pitchFamily="34" charset="0"/>
              <a:cs typeface="Calibri" pitchFamily="34" charset="0"/>
            </a:endParaRPr>
          </a:p>
        </p:txBody>
      </p:sp>
      <p:pic>
        <p:nvPicPr>
          <p:cNvPr id="17" name="Picture 2" descr="Slikovni rezultat za emas">
            <a:extLst>
              <a:ext uri="{FF2B5EF4-FFF2-40B4-BE49-F238E27FC236}">
                <a16:creationId xmlns:a16="http://schemas.microsoft.com/office/drawing/2014/main" id="{B56C268E-EE14-44FD-850D-56E3FE3527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11115" y="2640043"/>
            <a:ext cx="1471903" cy="2532676"/>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a:extLst>
              <a:ext uri="{FF2B5EF4-FFF2-40B4-BE49-F238E27FC236}">
                <a16:creationId xmlns:a16="http://schemas.microsoft.com/office/drawing/2014/main" id="{CD5FF026-EB62-4B17-B326-26F0166CA3CD}"/>
              </a:ext>
            </a:extLst>
          </p:cNvPr>
          <p:cNvPicPr>
            <a:picLocks noChangeAspect="1"/>
          </p:cNvPicPr>
          <p:nvPr/>
        </p:nvPicPr>
        <p:blipFill>
          <a:blip r:embed="rId4"/>
          <a:stretch>
            <a:fillRect/>
          </a:stretch>
        </p:blipFill>
        <p:spPr>
          <a:xfrm>
            <a:off x="522802" y="5849899"/>
            <a:ext cx="2395936" cy="463336"/>
          </a:xfrm>
          <a:prstGeom prst="rect">
            <a:avLst/>
          </a:prstGeom>
        </p:spPr>
      </p:pic>
      <p:pic>
        <p:nvPicPr>
          <p:cNvPr id="8" name="Slika 7">
            <a:extLst>
              <a:ext uri="{FF2B5EF4-FFF2-40B4-BE49-F238E27FC236}">
                <a16:creationId xmlns:a16="http://schemas.microsoft.com/office/drawing/2014/main" id="{F8D1FA02-2747-48B5-A027-2044668B92E5}"/>
              </a:ext>
            </a:extLst>
          </p:cNvPr>
          <p:cNvPicPr>
            <a:picLocks noChangeAspect="1"/>
          </p:cNvPicPr>
          <p:nvPr/>
        </p:nvPicPr>
        <p:blipFill>
          <a:blip r:embed="rId5"/>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EA4376C6-EB0C-4139-8D95-2FBFC1B59FBC}"/>
              </a:ext>
            </a:extLst>
          </p:cNvPr>
          <p:cNvPicPr>
            <a:picLocks noChangeAspect="1"/>
          </p:cNvPicPr>
          <p:nvPr/>
        </p:nvPicPr>
        <p:blipFill>
          <a:blip r:embed="rId6"/>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577299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EMAS (Eco-Management and Audit Scheme)</a:t>
            </a:r>
            <a:endParaRPr lang="hr-HR" dirty="0"/>
          </a:p>
        </p:txBody>
      </p:sp>
      <p:sp>
        <p:nvSpPr>
          <p:cNvPr id="16" name="Content Placeholder 7">
            <a:extLst>
              <a:ext uri="{FF2B5EF4-FFF2-40B4-BE49-F238E27FC236}">
                <a16:creationId xmlns:a16="http://schemas.microsoft.com/office/drawing/2014/main" id="{D60B25A5-94DF-430A-8D33-0C4398A196E4}"/>
              </a:ext>
            </a:extLst>
          </p:cNvPr>
          <p:cNvSpPr>
            <a:spLocks noGrp="1"/>
          </p:cNvSpPr>
          <p:nvPr>
            <p:ph idx="1"/>
          </p:nvPr>
        </p:nvSpPr>
        <p:spPr>
          <a:xfrm>
            <a:off x="1612641" y="2230952"/>
            <a:ext cx="8798474" cy="3350858"/>
          </a:xfrm>
        </p:spPr>
        <p:txBody>
          <a:bodyPr>
            <a:noAutofit/>
          </a:bodyPr>
          <a:lstStyle/>
          <a:p>
            <a:pPr marL="457200" indent="-457200">
              <a:buFont typeface="Wingdings" pitchFamily="2" charset="2"/>
              <a:buChar char="v"/>
            </a:pPr>
            <a:r>
              <a:rPr lang="hr-HR" sz="1300" dirty="0">
                <a:solidFill>
                  <a:schemeClr val="tx1"/>
                </a:solidFill>
              </a:rPr>
              <a:t>EMAS (Eco-Management </a:t>
            </a:r>
            <a:r>
              <a:rPr lang="hr-HR" sz="1300" dirty="0" err="1">
                <a:solidFill>
                  <a:schemeClr val="tx1"/>
                </a:solidFill>
              </a:rPr>
              <a:t>and</a:t>
            </a:r>
            <a:r>
              <a:rPr lang="hr-HR" sz="1300" dirty="0">
                <a:solidFill>
                  <a:schemeClr val="tx1"/>
                </a:solidFill>
              </a:rPr>
              <a:t> Audit </a:t>
            </a:r>
            <a:r>
              <a:rPr lang="hr-HR" sz="1300" dirty="0" err="1">
                <a:solidFill>
                  <a:schemeClr val="tx1"/>
                </a:solidFill>
              </a:rPr>
              <a:t>Scheme</a:t>
            </a:r>
            <a:r>
              <a:rPr lang="hr-HR" sz="1300" dirty="0">
                <a:solidFill>
                  <a:schemeClr val="tx1"/>
                </a:solidFill>
              </a:rPr>
              <a:t>) je sustav ekološkog upravljanja i neovisnog ocjenjivanja kojim organizacije procjenjuju utjecaj njihove djelatnosti na okoliš, informiraju javnost o trenutnoj procjeni stanja utjecaja te unapređuju učinkovitost rada u skladu sa zahtjevima zaštite okoliša.</a:t>
            </a:r>
          </a:p>
          <a:p>
            <a:pPr marL="457200" indent="-457200">
              <a:buFont typeface="Wingdings" pitchFamily="2" charset="2"/>
              <a:buChar char="v"/>
            </a:pPr>
            <a:r>
              <a:rPr lang="hr-HR" sz="1300" dirty="0">
                <a:solidFill>
                  <a:schemeClr val="tx1"/>
                </a:solidFill>
              </a:rPr>
              <a:t>Uključivanje organizacija u sustav EMAS je dobrovoljno i dostupno svim ekonomskim sektorima (javnim i privatnim djelatnostima), odnosno pravnim i fizičkim osobama - obrtnicima.</a:t>
            </a:r>
          </a:p>
          <a:p>
            <a:pPr marL="457200" indent="-457200">
              <a:buFont typeface="Wingdings" pitchFamily="2" charset="2"/>
              <a:buChar char="v"/>
            </a:pPr>
            <a:r>
              <a:rPr lang="hr-HR" sz="1300" dirty="0">
                <a:solidFill>
                  <a:schemeClr val="tx1"/>
                </a:solidFill>
              </a:rPr>
              <a:t>Ključni elementi EMAS-a: učinkovitost, transparentnost i vjerodostojnost</a:t>
            </a:r>
          </a:p>
          <a:p>
            <a:pPr marL="457200" indent="-457200">
              <a:buFont typeface="Wingdings" pitchFamily="2" charset="2"/>
              <a:buChar char="v"/>
            </a:pPr>
            <a:r>
              <a:rPr lang="hr-HR" sz="1300" dirty="0">
                <a:solidFill>
                  <a:schemeClr val="tx1"/>
                </a:solidFill>
              </a:rPr>
              <a:t>UČINKOVITOST: EMAS je dobrovoljni sustav upravljanja okolišem, harmoniziran na razini EU. Njegovim uvođenjem u poslovanje organizacije kontinuirano se procjenjuje i unaprjeđuje učinkovitost zaštite okoliša. Na taj način organizacije provode vrednovanje utjecaja na okoliš i smanjuju ih.</a:t>
            </a:r>
          </a:p>
          <a:p>
            <a:pPr marL="457200" indent="-457200">
              <a:buFont typeface="Wingdings" pitchFamily="2" charset="2"/>
              <a:buChar char="v"/>
            </a:pPr>
            <a:r>
              <a:rPr lang="hr-HR" sz="1300" dirty="0">
                <a:solidFill>
                  <a:schemeClr val="tx1"/>
                </a:solidFill>
              </a:rPr>
              <a:t>VJERODOSTOJNOST: Vanjska i nezavisna priroda procesa EMAS (od inicijalne analize utjecaja na okoliš, preko verifikacije do registracije) osigurava vjerodostojnost i pouzdanost. To uključuje i radnje poduzete od strane organizacije za kontinuirano poboljšanje ekološke učinkovitosti. Ove informacije organizacija objavljuje javnosti putem Izjave o okolišu.</a:t>
            </a:r>
          </a:p>
          <a:p>
            <a:pPr marL="457200" indent="-457200">
              <a:buFont typeface="Wingdings" pitchFamily="2" charset="2"/>
              <a:buChar char="v"/>
            </a:pPr>
            <a:r>
              <a:rPr lang="hr-HR" sz="1300" dirty="0">
                <a:solidFill>
                  <a:schemeClr val="tx1"/>
                </a:solidFill>
              </a:rPr>
              <a:t>TRANSPARENTNOST: Važan aspekt je javno priopćavanje ažuriranih informacija o učincima poslovanja na okoliš objavom Izjave o okolišu. Unutar same organizacije važno je i aktivno sudjelovanje zaposlenika u provedbi. Dodatno, EMAS logotip je vizualni alat koji osigurava prepoznatljivost organizacije predane poboljšanju svoje ekološke učinkovitosti.</a:t>
            </a:r>
          </a:p>
        </p:txBody>
      </p:sp>
      <p:pic>
        <p:nvPicPr>
          <p:cNvPr id="17" name="Picture 2" descr="Slikovni rezultat za emas">
            <a:extLst>
              <a:ext uri="{FF2B5EF4-FFF2-40B4-BE49-F238E27FC236}">
                <a16:creationId xmlns:a16="http://schemas.microsoft.com/office/drawing/2014/main" id="{B56C268E-EE14-44FD-850D-56E3FE352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11115" y="2640043"/>
            <a:ext cx="1471903" cy="2532676"/>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a:extLst>
              <a:ext uri="{FF2B5EF4-FFF2-40B4-BE49-F238E27FC236}">
                <a16:creationId xmlns:a16="http://schemas.microsoft.com/office/drawing/2014/main" id="{FED36AEC-E2FF-4C20-AFCE-81E383DA8F85}"/>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8" name="Slika 7">
            <a:extLst>
              <a:ext uri="{FF2B5EF4-FFF2-40B4-BE49-F238E27FC236}">
                <a16:creationId xmlns:a16="http://schemas.microsoft.com/office/drawing/2014/main" id="{6F7B4C23-48C3-4660-8ECB-330967FAF628}"/>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FBA329D0-CE3A-4981-B7A6-44CD03589D9C}"/>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55499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EMAS (Eco-Management and Audit Scheme)</a:t>
            </a:r>
            <a:endParaRPr lang="hr-HR" dirty="0"/>
          </a:p>
        </p:txBody>
      </p:sp>
      <p:sp>
        <p:nvSpPr>
          <p:cNvPr id="16" name="Content Placeholder 7">
            <a:extLst>
              <a:ext uri="{FF2B5EF4-FFF2-40B4-BE49-F238E27FC236}">
                <a16:creationId xmlns:a16="http://schemas.microsoft.com/office/drawing/2014/main" id="{D60B25A5-94DF-430A-8D33-0C4398A196E4}"/>
              </a:ext>
            </a:extLst>
          </p:cNvPr>
          <p:cNvSpPr>
            <a:spLocks noGrp="1"/>
          </p:cNvSpPr>
          <p:nvPr>
            <p:ph idx="1"/>
          </p:nvPr>
        </p:nvSpPr>
        <p:spPr>
          <a:xfrm>
            <a:off x="1612641" y="1865159"/>
            <a:ext cx="5956300" cy="3618947"/>
          </a:xfrm>
        </p:spPr>
        <p:txBody>
          <a:bodyPr>
            <a:noAutofit/>
          </a:bodyPr>
          <a:lstStyle/>
          <a:p>
            <a:pPr marL="457200" indent="-457200">
              <a:buFont typeface="Wingdings" pitchFamily="2" charset="2"/>
              <a:buChar char="v"/>
            </a:pPr>
            <a:r>
              <a:rPr lang="hr-HR" sz="1300" dirty="0">
                <a:solidFill>
                  <a:schemeClr val="tx1"/>
                </a:solidFill>
              </a:rPr>
              <a:t>program razvila EK - spada u dobrovoljne instrumente zaštite okoliša </a:t>
            </a:r>
          </a:p>
          <a:p>
            <a:pPr marL="457200" indent="-457200">
              <a:buFont typeface="Wingdings" pitchFamily="2" charset="2"/>
              <a:buChar char="v"/>
            </a:pPr>
            <a:r>
              <a:rPr lang="hr-HR" sz="1300" dirty="0">
                <a:solidFill>
                  <a:schemeClr val="tx1"/>
                </a:solidFill>
              </a:rPr>
              <a:t>namijenjen organizacijama koje su spremne primijeniti više standarde zaštite okoliša nego što je propisano zakonom - uključivanje dobrovoljno i dostupno svim ekonomskim sektorima (javnim i privatnim djelatnostima), odnosno pravnim i fizičkim osobama </a:t>
            </a:r>
          </a:p>
          <a:p>
            <a:pPr marL="457200" indent="-457200">
              <a:buFont typeface="Wingdings" pitchFamily="2" charset="2"/>
              <a:buChar char="v"/>
            </a:pPr>
            <a:r>
              <a:rPr lang="hr-HR" sz="1300" dirty="0">
                <a:solidFill>
                  <a:schemeClr val="tx1"/>
                </a:solidFill>
              </a:rPr>
              <a:t>sustav ekološkog upravljanja i neovisnog ocjenjivanja kojim organizacije procjenjuju utjecaj njihove djelatnosti na okoliš, informiraju javnost o trenutnoj procjeni stanja utjecaja te unaprjeđuju učinkovitost rada u skladu sa zahtjevima zaštite okoliša</a:t>
            </a:r>
          </a:p>
          <a:p>
            <a:pPr marL="457200" indent="-457200">
              <a:buFont typeface="Wingdings" pitchFamily="2" charset="2"/>
              <a:buChar char="v"/>
            </a:pPr>
            <a:r>
              <a:rPr lang="hr-HR" sz="1300" dirty="0">
                <a:solidFill>
                  <a:schemeClr val="tx1"/>
                </a:solidFill>
              </a:rPr>
              <a:t>uvođenjem EMAS-a u poslovanje, organizacije kontinuirano procjenjuju i unaprjeđuju učinkovitost sustava zaštite okoliša</a:t>
            </a:r>
          </a:p>
          <a:p>
            <a:pPr marL="457200" indent="-457200">
              <a:buFont typeface="Wingdings" pitchFamily="2" charset="2"/>
              <a:buChar char="v"/>
            </a:pPr>
            <a:r>
              <a:rPr lang="hr-HR" sz="1300" dirty="0">
                <a:solidFill>
                  <a:schemeClr val="tx1"/>
                </a:solidFill>
              </a:rPr>
              <a:t>može služiti kao dokaz za ispunjavanje određenih ekoloških mjerila zajedno s eko-oznakama</a:t>
            </a:r>
          </a:p>
          <a:p>
            <a:pPr marL="457200" indent="-457200">
              <a:buFont typeface="Wingdings" pitchFamily="2" charset="2"/>
              <a:buChar char="v"/>
            </a:pPr>
            <a:r>
              <a:rPr lang="hr-HR" sz="1300" dirty="0">
                <a:solidFill>
                  <a:schemeClr val="tx1"/>
                </a:solidFill>
              </a:rPr>
              <a:t>Ministarstvo nadležno za zaštitu okoliša </a:t>
            </a:r>
            <a:r>
              <a:rPr lang="hr-HR" sz="1300">
                <a:solidFill>
                  <a:schemeClr val="tx1"/>
                </a:solidFill>
              </a:rPr>
              <a:t>i energetiku </a:t>
            </a:r>
            <a:r>
              <a:rPr lang="hr-HR" sz="1300" dirty="0">
                <a:solidFill>
                  <a:schemeClr val="tx1"/>
                </a:solidFill>
              </a:rPr>
              <a:t>je nadležno za provođenje programa</a:t>
            </a:r>
          </a:p>
          <a:p>
            <a:pPr marL="457200" indent="-457200">
              <a:buFont typeface="Wingdings" pitchFamily="2" charset="2"/>
              <a:buChar char="v"/>
            </a:pPr>
            <a:r>
              <a:rPr lang="hr-HR" sz="1300" dirty="0">
                <a:solidFill>
                  <a:schemeClr val="tx1"/>
                </a:solidFill>
              </a:rPr>
              <a:t>registrirane EMAS organizacije u Hrvatskoj </a:t>
            </a:r>
            <a:r>
              <a:rPr lang="hr-HR" sz="1300" dirty="0">
                <a:solidFill>
                  <a:schemeClr val="tx1"/>
                </a:solidFill>
                <a:hlinkClick r:id="rId2"/>
              </a:rPr>
              <a:t>http://emas.azo.hr/registar-emas/registrirane-emas-organizacije.aspx</a:t>
            </a:r>
            <a:endParaRPr lang="hr-HR" sz="1300" dirty="0">
              <a:solidFill>
                <a:schemeClr val="tx1"/>
              </a:solidFill>
            </a:endParaRPr>
          </a:p>
        </p:txBody>
      </p:sp>
      <p:pic>
        <p:nvPicPr>
          <p:cNvPr id="6" name="Slika 5">
            <a:extLst>
              <a:ext uri="{FF2B5EF4-FFF2-40B4-BE49-F238E27FC236}">
                <a16:creationId xmlns:a16="http://schemas.microsoft.com/office/drawing/2014/main" id="{FED36AEC-E2FF-4C20-AFCE-81E383DA8F85}"/>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8" name="Slika 7">
            <a:extLst>
              <a:ext uri="{FF2B5EF4-FFF2-40B4-BE49-F238E27FC236}">
                <a16:creationId xmlns:a16="http://schemas.microsoft.com/office/drawing/2014/main" id="{6F7B4C23-48C3-4660-8ECB-330967FAF628}"/>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FBA329D0-CE3A-4981-B7A6-44CD03589D9C}"/>
              </a:ext>
            </a:extLst>
          </p:cNvPr>
          <p:cNvPicPr>
            <a:picLocks noChangeAspect="1"/>
          </p:cNvPicPr>
          <p:nvPr/>
        </p:nvPicPr>
        <p:blipFill>
          <a:blip r:embed="rId5"/>
          <a:stretch>
            <a:fillRect/>
          </a:stretch>
        </p:blipFill>
        <p:spPr>
          <a:xfrm>
            <a:off x="9323474" y="5484106"/>
            <a:ext cx="2511770" cy="1194920"/>
          </a:xfrm>
          <a:prstGeom prst="rect">
            <a:avLst/>
          </a:prstGeom>
        </p:spPr>
      </p:pic>
      <p:pic>
        <p:nvPicPr>
          <p:cNvPr id="2" name="Slika 1"/>
          <p:cNvPicPr>
            <a:picLocks noChangeAspect="1"/>
          </p:cNvPicPr>
          <p:nvPr/>
        </p:nvPicPr>
        <p:blipFill>
          <a:blip r:embed="rId6"/>
          <a:stretch>
            <a:fillRect/>
          </a:stretch>
        </p:blipFill>
        <p:spPr>
          <a:xfrm>
            <a:off x="8001000" y="1433859"/>
            <a:ext cx="4061188" cy="4879376"/>
          </a:xfrm>
          <a:prstGeom prst="rect">
            <a:avLst/>
          </a:prstGeom>
        </p:spPr>
      </p:pic>
      <p:graphicFrame>
        <p:nvGraphicFramePr>
          <p:cNvPr id="3" name="Dijagram 2"/>
          <p:cNvGraphicFramePr/>
          <p:nvPr>
            <p:extLst>
              <p:ext uri="{D42A27DB-BD31-4B8C-83A1-F6EECF244321}">
                <p14:modId xmlns:p14="http://schemas.microsoft.com/office/powerpoint/2010/main" val="2570636593"/>
              </p:ext>
            </p:extLst>
          </p:nvPr>
        </p:nvGraphicFramePr>
        <p:xfrm>
          <a:off x="576169" y="5505618"/>
          <a:ext cx="7241262" cy="10088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1987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624893" y="1798559"/>
            <a:ext cx="10942214" cy="995362"/>
          </a:xfrm>
        </p:spPr>
        <p:txBody>
          <a:bodyPr>
            <a:noAutofit/>
          </a:bodyPr>
          <a:lstStyle/>
          <a:p>
            <a:pPr algn="ctr"/>
            <a:br>
              <a:rPr lang="en-US" sz="4800" dirty="0"/>
            </a:br>
            <a:r>
              <a:rPr lang="hr-HR" sz="5000" dirty="0">
                <a:effectLst>
                  <a:outerShdw blurRad="38100" dist="38100" dir="2700000" algn="tl">
                    <a:srgbClr val="000000">
                      <a:alpha val="43137"/>
                    </a:srgbClr>
                  </a:outerShdw>
                </a:effectLst>
              </a:rPr>
              <a:t>Zelena javna nabava i kružno gospodarstvo</a:t>
            </a:r>
            <a:endParaRPr lang="hr-HR" sz="5000" dirty="0">
              <a:solidFill>
                <a:schemeClr val="tx1">
                  <a:lumMod val="75000"/>
                  <a:lumOff val="25000"/>
                </a:schemeClr>
              </a:solidFill>
              <a:effectLst>
                <a:outerShdw blurRad="38100" dist="38100" dir="2700000" algn="tl">
                  <a:srgbClr val="000000">
                    <a:alpha val="43137"/>
                  </a:srgbClr>
                </a:outerShdw>
              </a:effectLst>
            </a:endParaRPr>
          </a:p>
        </p:txBody>
      </p:sp>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Tree>
    <p:extLst>
      <p:ext uri="{BB962C8B-B14F-4D97-AF65-F5344CB8AC3E}">
        <p14:creationId xmlns:p14="http://schemas.microsoft.com/office/powerpoint/2010/main" val="1735395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6AA0B68A-02FA-407D-80C0-EB5F09BBA669}"/>
              </a:ext>
            </a:extLst>
          </p:cNvPr>
          <p:cNvPicPr>
            <a:picLocks noChangeAspect="1"/>
          </p:cNvPicPr>
          <p:nvPr/>
        </p:nvPicPr>
        <p:blipFill>
          <a:blip r:embed="rId2"/>
          <a:stretch>
            <a:fillRect/>
          </a:stretch>
        </p:blipFill>
        <p:spPr>
          <a:xfrm>
            <a:off x="385809" y="5849898"/>
            <a:ext cx="2395936" cy="463336"/>
          </a:xfrm>
          <a:prstGeom prst="rect">
            <a:avLst/>
          </a:prstGeom>
        </p:spPr>
      </p:pic>
      <p:pic>
        <p:nvPicPr>
          <p:cNvPr id="5" name="Slika 4">
            <a:extLst>
              <a:ext uri="{FF2B5EF4-FFF2-40B4-BE49-F238E27FC236}">
                <a16:creationId xmlns:a16="http://schemas.microsoft.com/office/drawing/2014/main" id="{8009AA0E-DAE8-4262-A6E6-B508C53FF97D}"/>
              </a:ext>
            </a:extLst>
          </p:cNvPr>
          <p:cNvPicPr>
            <a:picLocks noChangeAspect="1"/>
          </p:cNvPicPr>
          <p:nvPr/>
        </p:nvPicPr>
        <p:blipFill>
          <a:blip r:embed="rId3"/>
          <a:stretch>
            <a:fillRect/>
          </a:stretch>
        </p:blipFill>
        <p:spPr>
          <a:xfrm>
            <a:off x="2781745" y="1065993"/>
            <a:ext cx="6908868" cy="5247242"/>
          </a:xfrm>
          <a:prstGeom prst="rect">
            <a:avLst/>
          </a:prstGeom>
        </p:spPr>
      </p:pic>
      <p:sp>
        <p:nvSpPr>
          <p:cNvPr id="7" name="Title 6"/>
          <p:cNvSpPr>
            <a:spLocks noGrp="1"/>
          </p:cNvSpPr>
          <p:nvPr>
            <p:ph type="title"/>
          </p:nvPr>
        </p:nvSpPr>
        <p:spPr>
          <a:xfrm>
            <a:off x="1549579" y="343580"/>
            <a:ext cx="9534426" cy="995915"/>
          </a:xfrm>
        </p:spPr>
        <p:txBody>
          <a:bodyPr/>
          <a:lstStyle/>
          <a:p>
            <a:r>
              <a:rPr lang="hr-HR" dirty="0"/>
              <a:t>Kružno gospodarstvo</a:t>
            </a:r>
          </a:p>
        </p:txBody>
      </p:sp>
      <p:pic>
        <p:nvPicPr>
          <p:cNvPr id="6" name="Slika 5">
            <a:extLst>
              <a:ext uri="{FF2B5EF4-FFF2-40B4-BE49-F238E27FC236}">
                <a16:creationId xmlns:a16="http://schemas.microsoft.com/office/drawing/2014/main" id="{88EB08C4-73C3-4BFE-8D34-74D342506D19}"/>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505ABF06-4956-4804-AEF1-1D2ECBEA3824}"/>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865278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338D5444-2CD7-411E-945C-24DD54507D04}"/>
              </a:ext>
            </a:extLst>
          </p:cNvPr>
          <p:cNvPicPr>
            <a:picLocks noChangeAspect="1"/>
          </p:cNvPicPr>
          <p:nvPr/>
        </p:nvPicPr>
        <p:blipFill rotWithShape="1">
          <a:blip r:embed="rId2"/>
          <a:srcRect t="2087"/>
          <a:stretch/>
        </p:blipFill>
        <p:spPr>
          <a:xfrm>
            <a:off x="2496075" y="1604355"/>
            <a:ext cx="7279698" cy="4392480"/>
          </a:xfrm>
          <a:prstGeom prst="rect">
            <a:avLst/>
          </a:prstGeom>
        </p:spPr>
      </p:pic>
      <p:sp>
        <p:nvSpPr>
          <p:cNvPr id="7" name="Title 6"/>
          <p:cNvSpPr>
            <a:spLocks noGrp="1"/>
          </p:cNvSpPr>
          <p:nvPr>
            <p:ph type="title"/>
          </p:nvPr>
        </p:nvSpPr>
        <p:spPr/>
        <p:txBody>
          <a:bodyPr/>
          <a:lstStyle/>
          <a:p>
            <a:r>
              <a:rPr lang="hr-HR" dirty="0"/>
              <a:t>Kružno gospodarstvo</a:t>
            </a:r>
          </a:p>
        </p:txBody>
      </p:sp>
      <p:pic>
        <p:nvPicPr>
          <p:cNvPr id="5" name="Slika 4">
            <a:extLst>
              <a:ext uri="{FF2B5EF4-FFF2-40B4-BE49-F238E27FC236}">
                <a16:creationId xmlns:a16="http://schemas.microsoft.com/office/drawing/2014/main" id="{E02A745C-1E84-4EDA-96C4-BF395F017431}"/>
              </a:ext>
            </a:extLst>
          </p:cNvPr>
          <p:cNvPicPr>
            <a:picLocks noChangeAspect="1"/>
          </p:cNvPicPr>
          <p:nvPr/>
        </p:nvPicPr>
        <p:blipFill>
          <a:blip r:embed="rId3"/>
          <a:stretch>
            <a:fillRect/>
          </a:stretch>
        </p:blipFill>
        <p:spPr>
          <a:xfrm>
            <a:off x="9775773" y="5647037"/>
            <a:ext cx="2255716" cy="865707"/>
          </a:xfrm>
          <a:prstGeom prst="rect">
            <a:avLst/>
          </a:prstGeom>
        </p:spPr>
      </p:pic>
      <p:pic>
        <p:nvPicPr>
          <p:cNvPr id="6" name="Slika 5">
            <a:extLst>
              <a:ext uri="{FF2B5EF4-FFF2-40B4-BE49-F238E27FC236}">
                <a16:creationId xmlns:a16="http://schemas.microsoft.com/office/drawing/2014/main" id="{42213E39-97C9-482F-ACBF-4B9B30288A61}"/>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B09DB86D-1C9D-4DEE-AFD5-2FCB84DAB064}"/>
              </a:ext>
            </a:extLst>
          </p:cNvPr>
          <p:cNvPicPr>
            <a:picLocks noChangeAspect="1"/>
          </p:cNvPicPr>
          <p:nvPr/>
        </p:nvPicPr>
        <p:blipFill>
          <a:blip r:embed="rId5"/>
          <a:stretch>
            <a:fillRect/>
          </a:stretch>
        </p:blipFill>
        <p:spPr>
          <a:xfrm>
            <a:off x="440142" y="5874594"/>
            <a:ext cx="2395936" cy="463336"/>
          </a:xfrm>
          <a:prstGeom prst="rect">
            <a:avLst/>
          </a:prstGeom>
        </p:spPr>
      </p:pic>
    </p:spTree>
    <p:extLst>
      <p:ext uri="{BB962C8B-B14F-4D97-AF65-F5344CB8AC3E}">
        <p14:creationId xmlns:p14="http://schemas.microsoft.com/office/powerpoint/2010/main" val="1602176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Kružno gospodarstvo ili zelena javna nabava</a:t>
            </a:r>
          </a:p>
        </p:txBody>
      </p:sp>
      <p:sp>
        <p:nvSpPr>
          <p:cNvPr id="8" name="Content Placeholder 7"/>
          <p:cNvSpPr>
            <a:spLocks noGrp="1"/>
          </p:cNvSpPr>
          <p:nvPr>
            <p:ph idx="1"/>
          </p:nvPr>
        </p:nvSpPr>
        <p:spPr/>
        <p:txBody>
          <a:bodyPr>
            <a:noAutofit/>
          </a:bodyPr>
          <a:lstStyle/>
          <a:p>
            <a:r>
              <a:rPr lang="hr-HR" sz="2200" dirty="0"/>
              <a:t>Kružno gospodarstvo i zelena javna nabava nisu odvojive kategorije, već zajedničke i povezane.</a:t>
            </a:r>
          </a:p>
          <a:p>
            <a:r>
              <a:rPr lang="hr-HR" sz="2200" dirty="0"/>
              <a:t>EU </a:t>
            </a:r>
            <a:r>
              <a:rPr lang="hr-HR" sz="2200" dirty="0" err="1"/>
              <a:t>Circular</a:t>
            </a:r>
            <a:r>
              <a:rPr lang="hr-HR" sz="2200" dirty="0"/>
              <a:t> </a:t>
            </a:r>
            <a:r>
              <a:rPr lang="hr-HR" sz="2200" dirty="0" err="1"/>
              <a:t>Economy</a:t>
            </a:r>
            <a:r>
              <a:rPr lang="hr-HR" sz="2200" dirty="0"/>
              <a:t> </a:t>
            </a:r>
            <a:r>
              <a:rPr lang="hr-HR" sz="2200" dirty="0" err="1"/>
              <a:t>Action</a:t>
            </a:r>
            <a:r>
              <a:rPr lang="hr-HR" sz="2200" dirty="0"/>
              <a:t> Plan (</a:t>
            </a:r>
            <a:r>
              <a:rPr lang="hr-HR" sz="2200" dirty="0" err="1"/>
              <a:t>skr</a:t>
            </a:r>
            <a:r>
              <a:rPr lang="hr-HR" sz="2200" dirty="0"/>
              <a:t>. CEAP, Akcijski plan za kružno gospodarstvo EU), dostupno na poveznici: </a:t>
            </a:r>
            <a:r>
              <a:rPr lang="hr-HR" sz="1800" dirty="0">
                <a:hlinkClick r:id="rId2"/>
              </a:rPr>
              <a:t>https://eur-lex.europa.eu/legal-content/HR/TXT/HTML/?uri=CELEX:52020DC0098&amp;from=DA</a:t>
            </a:r>
            <a:endParaRPr lang="hr-HR" sz="1800" dirty="0"/>
          </a:p>
          <a:p>
            <a:r>
              <a:rPr lang="hr-HR" sz="2200" dirty="0"/>
              <a:t>European Green Deal sastavni dio CEAP-a dostupno na poveznici: </a:t>
            </a:r>
            <a:r>
              <a:rPr lang="hr-HR" sz="1800" dirty="0">
                <a:hlinkClick r:id="rId3"/>
              </a:rPr>
              <a:t>https://ec.europa.eu/info/strategy/priorities-2019-2024/european-green-deal_en</a:t>
            </a:r>
            <a:endParaRPr lang="hr-HR" sz="1800" dirty="0"/>
          </a:p>
          <a:p>
            <a:r>
              <a:rPr lang="hr-HR" sz="2200" dirty="0"/>
              <a:t>Prioritet za razdoblje 2019-2024</a:t>
            </a:r>
          </a:p>
          <a:p>
            <a:r>
              <a:rPr lang="hr-HR" sz="2200" b="1" dirty="0">
                <a:solidFill>
                  <a:srgbClr val="00904C"/>
                </a:solidFill>
              </a:rPr>
              <a:t>Cilj: kriterij zelene javne nabave </a:t>
            </a:r>
            <a:r>
              <a:rPr lang="hr-HR" sz="2200" b="1" u="sng" dirty="0">
                <a:solidFill>
                  <a:srgbClr val="00904C"/>
                </a:solidFill>
              </a:rPr>
              <a:t>obavezan</a:t>
            </a:r>
            <a:r>
              <a:rPr lang="hr-HR" sz="2200" b="1" dirty="0">
                <a:solidFill>
                  <a:srgbClr val="00904C"/>
                </a:solidFill>
              </a:rPr>
              <a:t>!</a:t>
            </a:r>
          </a:p>
        </p:txBody>
      </p:sp>
      <p:pic>
        <p:nvPicPr>
          <p:cNvPr id="5" name="Slika 4">
            <a:extLst>
              <a:ext uri="{FF2B5EF4-FFF2-40B4-BE49-F238E27FC236}">
                <a16:creationId xmlns:a16="http://schemas.microsoft.com/office/drawing/2014/main" id="{BD5CDDEC-F45B-49AF-9145-2B6F26621575}"/>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DFD1BCB4-10DE-482A-B7BD-3E15E17DE2C0}"/>
              </a:ext>
            </a:extLst>
          </p:cNvPr>
          <p:cNvPicPr>
            <a:picLocks noChangeAspect="1"/>
          </p:cNvPicPr>
          <p:nvPr/>
        </p:nvPicPr>
        <p:blipFill>
          <a:blip r:embed="rId5"/>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859EB807-AA4B-4E13-BF27-90C65955608E}"/>
              </a:ext>
            </a:extLst>
          </p:cNvPr>
          <p:cNvPicPr>
            <a:picLocks noChangeAspect="1"/>
          </p:cNvPicPr>
          <p:nvPr/>
        </p:nvPicPr>
        <p:blipFill>
          <a:blip r:embed="rId6"/>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52387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Što</a:t>
            </a:r>
            <a:r>
              <a:rPr lang="en-US" dirty="0"/>
              <a:t> je </a:t>
            </a:r>
            <a:r>
              <a:rPr lang="en-US" dirty="0" err="1"/>
              <a:t>zelena</a:t>
            </a:r>
            <a:r>
              <a:rPr lang="en-US" dirty="0"/>
              <a:t> </a:t>
            </a:r>
            <a:r>
              <a:rPr lang="en-US" dirty="0" err="1"/>
              <a:t>javna</a:t>
            </a:r>
            <a:r>
              <a:rPr lang="en-US" dirty="0"/>
              <a:t> </a:t>
            </a:r>
            <a:r>
              <a:rPr lang="en-US" dirty="0" err="1"/>
              <a:t>nabava</a:t>
            </a:r>
            <a:r>
              <a:rPr lang="en-US" dirty="0"/>
              <a:t> (</a:t>
            </a:r>
            <a:r>
              <a:rPr lang="en-US" dirty="0" err="1"/>
              <a:t>ZeJN</a:t>
            </a:r>
            <a:r>
              <a:rPr lang="en-US" dirty="0"/>
              <a:t>)?</a:t>
            </a:r>
            <a:endParaRPr lang="hr-HR" dirty="0"/>
          </a:p>
        </p:txBody>
      </p:sp>
      <p:sp>
        <p:nvSpPr>
          <p:cNvPr id="8" name="Content Placeholder 7"/>
          <p:cNvSpPr>
            <a:spLocks noGrp="1"/>
          </p:cNvSpPr>
          <p:nvPr>
            <p:ph idx="1"/>
          </p:nvPr>
        </p:nvSpPr>
        <p:spPr/>
        <p:txBody>
          <a:bodyPr>
            <a:normAutofit fontScale="92500" lnSpcReduction="20000"/>
          </a:bodyPr>
          <a:lstStyle/>
          <a:p>
            <a:r>
              <a:rPr lang="en-US" dirty="0"/>
              <a:t>1 &gt; </a:t>
            </a:r>
            <a:r>
              <a:rPr lang="en-US" b="1" dirty="0" err="1"/>
              <a:t>dobrovoljni</a:t>
            </a:r>
            <a:r>
              <a:rPr lang="en-US" b="1" dirty="0"/>
              <a:t> instrument </a:t>
            </a:r>
            <a:r>
              <a:rPr lang="en-US" dirty="0" err="1"/>
              <a:t>zaštite</a:t>
            </a:r>
            <a:r>
              <a:rPr lang="en-US" dirty="0"/>
              <a:t> </a:t>
            </a:r>
            <a:r>
              <a:rPr lang="en-US" dirty="0" err="1"/>
              <a:t>okoliša</a:t>
            </a:r>
            <a:r>
              <a:rPr lang="en-US" dirty="0"/>
              <a:t> </a:t>
            </a:r>
            <a:r>
              <a:rPr lang="en-US" dirty="0" err="1"/>
              <a:t>kojim</a:t>
            </a:r>
            <a:r>
              <a:rPr lang="en-US" dirty="0"/>
              <a:t> se </a:t>
            </a:r>
            <a:r>
              <a:rPr lang="en-US" dirty="0" err="1"/>
              <a:t>potiče</a:t>
            </a:r>
            <a:r>
              <a:rPr lang="en-US" dirty="0"/>
              <a:t> </a:t>
            </a:r>
            <a:r>
              <a:rPr lang="en-US" dirty="0" err="1"/>
              <a:t>zaštita</a:t>
            </a:r>
            <a:r>
              <a:rPr lang="en-US" dirty="0"/>
              <a:t> </a:t>
            </a:r>
            <a:r>
              <a:rPr lang="en-US" dirty="0" err="1"/>
              <a:t>okoliša</a:t>
            </a:r>
            <a:r>
              <a:rPr lang="en-US" dirty="0"/>
              <a:t> i </a:t>
            </a:r>
            <a:r>
              <a:rPr lang="en-US" dirty="0" err="1"/>
              <a:t>održiva</a:t>
            </a:r>
            <a:r>
              <a:rPr lang="en-US" dirty="0"/>
              <a:t> </a:t>
            </a:r>
            <a:r>
              <a:rPr lang="en-US" dirty="0" err="1"/>
              <a:t>potrošnja</a:t>
            </a:r>
            <a:r>
              <a:rPr lang="en-US" dirty="0"/>
              <a:t> i </a:t>
            </a:r>
            <a:r>
              <a:rPr lang="en-US" dirty="0" err="1"/>
              <a:t>proizvodnja</a:t>
            </a:r>
            <a:endParaRPr lang="en-US" dirty="0"/>
          </a:p>
          <a:p>
            <a:endParaRPr lang="en-US" dirty="0"/>
          </a:p>
          <a:p>
            <a:r>
              <a:rPr lang="en-US" dirty="0"/>
              <a:t>2 &gt; </a:t>
            </a:r>
            <a:r>
              <a:rPr lang="en-US" b="1" dirty="0" err="1"/>
              <a:t>procedura</a:t>
            </a:r>
            <a:r>
              <a:rPr lang="en-US" dirty="0"/>
              <a:t> </a:t>
            </a:r>
            <a:r>
              <a:rPr lang="en-US" dirty="0" err="1"/>
              <a:t>kojom</a:t>
            </a:r>
            <a:r>
              <a:rPr lang="en-US" dirty="0"/>
              <a:t> se u </a:t>
            </a:r>
            <a:r>
              <a:rPr lang="en-US" dirty="0" err="1"/>
              <a:t>postupku</a:t>
            </a:r>
            <a:r>
              <a:rPr lang="en-US" dirty="0"/>
              <a:t> </a:t>
            </a:r>
            <a:r>
              <a:rPr lang="en-US" dirty="0" err="1"/>
              <a:t>javne</a:t>
            </a:r>
            <a:r>
              <a:rPr lang="en-US" dirty="0"/>
              <a:t> (i </a:t>
            </a:r>
            <a:r>
              <a:rPr lang="en-US" dirty="0" err="1"/>
              <a:t>jednostavne</a:t>
            </a:r>
            <a:r>
              <a:rPr lang="en-US" dirty="0"/>
              <a:t>) </a:t>
            </a:r>
            <a:r>
              <a:rPr lang="en-US" dirty="0" err="1"/>
              <a:t>nabave</a:t>
            </a:r>
            <a:r>
              <a:rPr lang="en-US" dirty="0"/>
              <a:t> </a:t>
            </a:r>
            <a:r>
              <a:rPr lang="en-US" dirty="0" err="1"/>
              <a:t>uzimaju</a:t>
            </a:r>
            <a:r>
              <a:rPr lang="en-US" dirty="0"/>
              <a:t> u </a:t>
            </a:r>
            <a:r>
              <a:rPr lang="en-US" dirty="0" err="1"/>
              <a:t>obzir</a:t>
            </a:r>
            <a:r>
              <a:rPr lang="en-US" dirty="0"/>
              <a:t> </a:t>
            </a:r>
            <a:r>
              <a:rPr lang="en-US" dirty="0" err="1"/>
              <a:t>okolišni</a:t>
            </a:r>
            <a:r>
              <a:rPr lang="en-US" dirty="0"/>
              <a:t> </a:t>
            </a:r>
            <a:r>
              <a:rPr lang="en-US" dirty="0" err="1"/>
              <a:t>kriteriji</a:t>
            </a:r>
            <a:endParaRPr lang="en-US" dirty="0"/>
          </a:p>
          <a:p>
            <a:endParaRPr lang="en-US" dirty="0"/>
          </a:p>
          <a:p>
            <a:r>
              <a:rPr lang="en-US" dirty="0"/>
              <a:t>3 &gt; </a:t>
            </a:r>
            <a:r>
              <a:rPr lang="en-US" b="1" dirty="0" err="1"/>
              <a:t>alat</a:t>
            </a:r>
            <a:r>
              <a:rPr lang="en-US" dirty="0"/>
              <a:t> </a:t>
            </a:r>
            <a:r>
              <a:rPr lang="en-US" dirty="0" err="1"/>
              <a:t>za</a:t>
            </a:r>
            <a:r>
              <a:rPr lang="en-US" dirty="0"/>
              <a:t> </a:t>
            </a:r>
            <a:r>
              <a:rPr lang="en-US" dirty="0" err="1"/>
              <a:t>poboljšanje</a:t>
            </a:r>
            <a:r>
              <a:rPr lang="en-US" dirty="0"/>
              <a:t> </a:t>
            </a:r>
            <a:r>
              <a:rPr lang="en-US" dirty="0" err="1"/>
              <a:t>efikasnosti</a:t>
            </a:r>
            <a:r>
              <a:rPr lang="en-US" dirty="0"/>
              <a:t> </a:t>
            </a:r>
            <a:r>
              <a:rPr lang="en-US" dirty="0" err="1"/>
              <a:t>javne</a:t>
            </a:r>
            <a:r>
              <a:rPr lang="en-US" dirty="0"/>
              <a:t> </a:t>
            </a:r>
            <a:r>
              <a:rPr lang="en-US" dirty="0" err="1"/>
              <a:t>nabave</a:t>
            </a:r>
            <a:r>
              <a:rPr lang="en-US" dirty="0"/>
              <a:t> </a:t>
            </a:r>
            <a:r>
              <a:rPr lang="en-US" dirty="0" err="1"/>
              <a:t>uz</a:t>
            </a:r>
            <a:r>
              <a:rPr lang="en-US" dirty="0"/>
              <a:t> </a:t>
            </a:r>
            <a:r>
              <a:rPr lang="en-US" dirty="0" err="1"/>
              <a:t>istovremeno</a:t>
            </a:r>
            <a:r>
              <a:rPr lang="en-US" dirty="0"/>
              <a:t> </a:t>
            </a:r>
            <a:r>
              <a:rPr lang="en-US" dirty="0" err="1"/>
              <a:t>korištenje</a:t>
            </a:r>
            <a:r>
              <a:rPr lang="en-US" dirty="0"/>
              <a:t> </a:t>
            </a:r>
            <a:r>
              <a:rPr lang="en-US" dirty="0" err="1"/>
              <a:t>snage</a:t>
            </a:r>
            <a:r>
              <a:rPr lang="en-US" dirty="0"/>
              <a:t> </a:t>
            </a:r>
            <a:r>
              <a:rPr lang="en-US" dirty="0" err="1"/>
              <a:t>tržišta</a:t>
            </a:r>
            <a:r>
              <a:rPr lang="en-US" dirty="0"/>
              <a:t> </a:t>
            </a:r>
            <a:r>
              <a:rPr lang="en-US" dirty="0" err="1"/>
              <a:t>radi</a:t>
            </a:r>
            <a:r>
              <a:rPr lang="en-US" dirty="0"/>
              <a:t> </a:t>
            </a:r>
            <a:r>
              <a:rPr lang="en-US" dirty="0" err="1"/>
              <a:t>unaprjeđenja</a:t>
            </a:r>
            <a:r>
              <a:rPr lang="en-US" dirty="0"/>
              <a:t> </a:t>
            </a:r>
            <a:r>
              <a:rPr lang="en-US" dirty="0" err="1"/>
              <a:t>koristi</a:t>
            </a:r>
            <a:r>
              <a:rPr lang="en-US" dirty="0"/>
              <a:t> od </a:t>
            </a:r>
            <a:r>
              <a:rPr lang="en-US" dirty="0" err="1"/>
              <a:t>zdravog</a:t>
            </a:r>
            <a:r>
              <a:rPr lang="en-US" dirty="0"/>
              <a:t> </a:t>
            </a:r>
            <a:r>
              <a:rPr lang="en-US" dirty="0" err="1"/>
              <a:t>okoliša</a:t>
            </a:r>
            <a:r>
              <a:rPr lang="en-US" dirty="0"/>
              <a:t> </a:t>
            </a:r>
            <a:r>
              <a:rPr lang="en-US" dirty="0" err="1"/>
              <a:t>na</a:t>
            </a:r>
            <a:r>
              <a:rPr lang="en-US" dirty="0"/>
              <a:t> </a:t>
            </a:r>
            <a:r>
              <a:rPr lang="en-US" dirty="0" err="1"/>
              <a:t>lokalnoj</a:t>
            </a:r>
            <a:r>
              <a:rPr lang="en-US" dirty="0"/>
              <a:t>, </a:t>
            </a:r>
            <a:r>
              <a:rPr lang="en-US" dirty="0" err="1"/>
              <a:t>nacionalnoj</a:t>
            </a:r>
            <a:r>
              <a:rPr lang="en-US" dirty="0"/>
              <a:t>, </a:t>
            </a:r>
            <a:r>
              <a:rPr lang="en-US" dirty="0" err="1"/>
              <a:t>europskoj</a:t>
            </a:r>
            <a:r>
              <a:rPr lang="en-US" dirty="0"/>
              <a:t> i </a:t>
            </a:r>
            <a:r>
              <a:rPr lang="en-US" dirty="0" err="1"/>
              <a:t>svjetskoj</a:t>
            </a:r>
            <a:r>
              <a:rPr lang="en-US" dirty="0"/>
              <a:t> </a:t>
            </a:r>
            <a:r>
              <a:rPr lang="en-US" dirty="0" err="1"/>
              <a:t>razini</a:t>
            </a:r>
            <a:endParaRPr lang="hr-HR" dirty="0"/>
          </a:p>
        </p:txBody>
      </p:sp>
      <p:sp>
        <p:nvSpPr>
          <p:cNvPr id="2" name="Pravokutnik 1">
            <a:extLst>
              <a:ext uri="{FF2B5EF4-FFF2-40B4-BE49-F238E27FC236}">
                <a16:creationId xmlns:a16="http://schemas.microsoft.com/office/drawing/2014/main" id="{53A6C28F-0A58-4019-B797-26F54B723B7F}"/>
              </a:ext>
            </a:extLst>
          </p:cNvPr>
          <p:cNvSpPr/>
          <p:nvPr/>
        </p:nvSpPr>
        <p:spPr>
          <a:xfrm>
            <a:off x="9526772" y="5581810"/>
            <a:ext cx="2254102" cy="86860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4" name="Slika 3">
            <a:extLst>
              <a:ext uri="{FF2B5EF4-FFF2-40B4-BE49-F238E27FC236}">
                <a16:creationId xmlns:a16="http://schemas.microsoft.com/office/drawing/2014/main" id="{15FB1656-5B18-4CA7-ADD8-7D7EA9957463}"/>
              </a:ext>
            </a:extLst>
          </p:cNvPr>
          <p:cNvPicPr>
            <a:picLocks noChangeAspect="1"/>
          </p:cNvPicPr>
          <p:nvPr/>
        </p:nvPicPr>
        <p:blipFill>
          <a:blip r:embed="rId2"/>
          <a:stretch>
            <a:fillRect/>
          </a:stretch>
        </p:blipFill>
        <p:spPr>
          <a:xfrm>
            <a:off x="9323474" y="5418653"/>
            <a:ext cx="2511770" cy="1194920"/>
          </a:xfrm>
          <a:prstGeom prst="rect">
            <a:avLst/>
          </a:prstGeom>
        </p:spPr>
      </p:pic>
      <p:pic>
        <p:nvPicPr>
          <p:cNvPr id="5" name="Slika 4">
            <a:extLst>
              <a:ext uri="{FF2B5EF4-FFF2-40B4-BE49-F238E27FC236}">
                <a16:creationId xmlns:a16="http://schemas.microsoft.com/office/drawing/2014/main" id="{51869E21-66DB-4266-BC85-08ADCAAAA0B2}"/>
              </a:ext>
            </a:extLst>
          </p:cNvPr>
          <p:cNvPicPr>
            <a:picLocks noChangeAspect="1"/>
          </p:cNvPicPr>
          <p:nvPr/>
        </p:nvPicPr>
        <p:blipFill>
          <a:blip r:embed="rId3"/>
          <a:stretch>
            <a:fillRect/>
          </a:stretch>
        </p:blipFill>
        <p:spPr>
          <a:xfrm>
            <a:off x="499652" y="5784445"/>
            <a:ext cx="2312996" cy="447297"/>
          </a:xfrm>
          <a:prstGeom prst="rect">
            <a:avLst/>
          </a:prstGeom>
        </p:spPr>
      </p:pic>
    </p:spTree>
    <p:extLst>
      <p:ext uri="{BB962C8B-B14F-4D97-AF65-F5344CB8AC3E}">
        <p14:creationId xmlns:p14="http://schemas.microsoft.com/office/powerpoint/2010/main" val="2207302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Veza između CEAP i zelene javne nabave</a:t>
            </a:r>
          </a:p>
        </p:txBody>
      </p:sp>
      <p:sp>
        <p:nvSpPr>
          <p:cNvPr id="8" name="Content Placeholder 7"/>
          <p:cNvSpPr>
            <a:spLocks noGrp="1"/>
          </p:cNvSpPr>
          <p:nvPr>
            <p:ph idx="1"/>
          </p:nvPr>
        </p:nvSpPr>
        <p:spPr/>
        <p:txBody>
          <a:bodyPr>
            <a:normAutofit/>
          </a:bodyPr>
          <a:lstStyle/>
          <a:p>
            <a:r>
              <a:rPr lang="hr-HR" dirty="0"/>
              <a:t>Izvadak iz CEAP-a:</a:t>
            </a:r>
          </a:p>
        </p:txBody>
      </p:sp>
      <p:pic>
        <p:nvPicPr>
          <p:cNvPr id="2" name="Slika 1">
            <a:extLst>
              <a:ext uri="{FF2B5EF4-FFF2-40B4-BE49-F238E27FC236}">
                <a16:creationId xmlns:a16="http://schemas.microsoft.com/office/drawing/2014/main" id="{2FC690FF-CEC9-4BF2-895E-B20B654A406E}"/>
              </a:ext>
            </a:extLst>
          </p:cNvPr>
          <p:cNvPicPr>
            <a:picLocks noChangeAspect="1"/>
          </p:cNvPicPr>
          <p:nvPr/>
        </p:nvPicPr>
        <p:blipFill>
          <a:blip r:embed="rId2"/>
          <a:stretch>
            <a:fillRect/>
          </a:stretch>
        </p:blipFill>
        <p:spPr>
          <a:xfrm>
            <a:off x="0" y="2697390"/>
            <a:ext cx="12192000" cy="2189231"/>
          </a:xfrm>
          <a:prstGeom prst="rect">
            <a:avLst/>
          </a:prstGeom>
        </p:spPr>
      </p:pic>
      <p:pic>
        <p:nvPicPr>
          <p:cNvPr id="6" name="Slika 5">
            <a:extLst>
              <a:ext uri="{FF2B5EF4-FFF2-40B4-BE49-F238E27FC236}">
                <a16:creationId xmlns:a16="http://schemas.microsoft.com/office/drawing/2014/main" id="{D844380C-248D-4EB5-8F16-034AC8D2107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D2BA9B83-7423-4A4E-B03E-C249B72FF1D1}"/>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1D94CDAC-8326-4630-8D84-4CD0333C2F97}"/>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65278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Definicija KG</a:t>
            </a:r>
          </a:p>
        </p:txBody>
      </p:sp>
      <p:sp>
        <p:nvSpPr>
          <p:cNvPr id="8" name="Content Placeholder 7"/>
          <p:cNvSpPr>
            <a:spLocks noGrp="1"/>
          </p:cNvSpPr>
          <p:nvPr>
            <p:ph idx="1"/>
          </p:nvPr>
        </p:nvSpPr>
        <p:spPr/>
        <p:txBody>
          <a:bodyPr>
            <a:normAutofit fontScale="85000" lnSpcReduction="20000"/>
          </a:bodyPr>
          <a:lstStyle/>
          <a:p>
            <a:r>
              <a:rPr lang="hr-HR" dirty="0"/>
              <a:t>Model proizvodnje i potrošnje koji uključuje dijeljenje, posudbu, ponovno korištenje, popravljanje, obnavljanje i reciklažu postojećih proizvoda i materijala radi stvaranje što duljeg životnog vijeka i posljedično smanjenje otpada! </a:t>
            </a:r>
          </a:p>
          <a:p>
            <a:r>
              <a:rPr lang="hr-HR" b="1" dirty="0">
                <a:solidFill>
                  <a:srgbClr val="00904C"/>
                </a:solidFill>
              </a:rPr>
              <a:t>Bit KG</a:t>
            </a:r>
            <a:r>
              <a:rPr lang="hr-HR" dirty="0"/>
              <a:t>, prema zaključcima HGK,  jest postupni prelazak s dosadašnjeg linearnog gospodarenja na održivo, sve radi osiguranja održivog života naše i svih budućih generacija.</a:t>
            </a:r>
          </a:p>
          <a:p>
            <a:r>
              <a:rPr lang="hr-HR" dirty="0"/>
              <a:t>Nužno da u tom procesu sudjeluju svi dionici: </a:t>
            </a:r>
          </a:p>
          <a:p>
            <a:pPr algn="ctr"/>
            <a:r>
              <a:rPr lang="hr-HR" sz="3000" dirty="0">
                <a:solidFill>
                  <a:srgbClr val="00904C"/>
                </a:solidFill>
              </a:rPr>
              <a:t>od</a:t>
            </a:r>
            <a:r>
              <a:rPr lang="hr-HR" sz="4300" dirty="0">
                <a:solidFill>
                  <a:srgbClr val="00904C"/>
                </a:solidFill>
              </a:rPr>
              <a:t> </a:t>
            </a:r>
            <a:r>
              <a:rPr lang="hr-HR" sz="3900" dirty="0">
                <a:solidFill>
                  <a:srgbClr val="00904C"/>
                </a:solidFill>
              </a:rPr>
              <a:t>malih</a:t>
            </a:r>
            <a:r>
              <a:rPr lang="hr-HR" sz="4300" dirty="0">
                <a:solidFill>
                  <a:srgbClr val="00904C"/>
                </a:solidFill>
              </a:rPr>
              <a:t> </a:t>
            </a:r>
            <a:r>
              <a:rPr lang="hr-HR" sz="4800" dirty="0">
                <a:solidFill>
                  <a:srgbClr val="00904C"/>
                </a:solidFill>
              </a:rPr>
              <a:t>DO</a:t>
            </a:r>
            <a:r>
              <a:rPr lang="hr-HR" sz="4300" dirty="0">
                <a:solidFill>
                  <a:srgbClr val="00904C"/>
                </a:solidFill>
              </a:rPr>
              <a:t> </a:t>
            </a:r>
            <a:r>
              <a:rPr lang="hr-HR" sz="6500" dirty="0">
                <a:solidFill>
                  <a:srgbClr val="00904C"/>
                </a:solidFill>
              </a:rPr>
              <a:t>VELIKIH!</a:t>
            </a:r>
          </a:p>
        </p:txBody>
      </p:sp>
      <p:pic>
        <p:nvPicPr>
          <p:cNvPr id="5" name="Slika 4">
            <a:extLst>
              <a:ext uri="{FF2B5EF4-FFF2-40B4-BE49-F238E27FC236}">
                <a16:creationId xmlns:a16="http://schemas.microsoft.com/office/drawing/2014/main" id="{B6C0F408-EC84-4DB1-B068-C309EF2EBFE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55539BC-5B3C-47F8-B762-53B30544F5BC}"/>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215B87FA-929A-4FCD-829B-61E2C7A1979B}"/>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6527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Kružna javna nabava</a:t>
            </a:r>
          </a:p>
        </p:txBody>
      </p:sp>
      <p:sp>
        <p:nvSpPr>
          <p:cNvPr id="8" name="Content Placeholder 7"/>
          <p:cNvSpPr>
            <a:spLocks noGrp="1"/>
          </p:cNvSpPr>
          <p:nvPr>
            <p:ph idx="1"/>
          </p:nvPr>
        </p:nvSpPr>
        <p:spPr/>
        <p:txBody>
          <a:bodyPr>
            <a:normAutofit lnSpcReduction="10000"/>
          </a:bodyPr>
          <a:lstStyle/>
          <a:p>
            <a:r>
              <a:rPr lang="hr-HR" dirty="0"/>
              <a:t>Kružna javna nabava pristup je u </a:t>
            </a:r>
            <a:r>
              <a:rPr lang="hr-HR" b="1" dirty="0">
                <a:solidFill>
                  <a:srgbClr val="00904C"/>
                </a:solidFill>
              </a:rPr>
              <a:t>pozelenjavanju nabave </a:t>
            </a:r>
            <a:r>
              <a:rPr lang="hr-HR" dirty="0"/>
              <a:t>koji prepoznaje ulogu koju javna tijela mogu imati u pružanju podrške u prijelazu na kružno gospodarstvo. </a:t>
            </a:r>
            <a:endParaRPr lang="en-US" dirty="0"/>
          </a:p>
          <a:p>
            <a:r>
              <a:rPr lang="hr-HR" dirty="0"/>
              <a:t>Kružna javna nabava može se definirati kao proces u kojemu javna tijela kupuju radove, robu ili usluge, a kojim se želi pridonijeti zatvorenoj energiji i krugovima materijala unutar lanaca opskrbe, uz istovremeno minimiziranje, a </a:t>
            </a:r>
            <a:r>
              <a:rPr lang="hr-HR" b="1" dirty="0">
                <a:solidFill>
                  <a:srgbClr val="00904C"/>
                </a:solidFill>
              </a:rPr>
              <a:t>u najboljem slučaju izbjegavanje, negativnih učinaka na okoliš i stvaranja otpada u cijelom životnom vijeku.</a:t>
            </a:r>
          </a:p>
        </p:txBody>
      </p:sp>
      <p:pic>
        <p:nvPicPr>
          <p:cNvPr id="5" name="Slika 4">
            <a:extLst>
              <a:ext uri="{FF2B5EF4-FFF2-40B4-BE49-F238E27FC236}">
                <a16:creationId xmlns:a16="http://schemas.microsoft.com/office/drawing/2014/main" id="{DC9AE341-2D82-46B1-8EFE-E9125E3ED60B}"/>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A4532CA3-5EBC-40D1-80EB-5E090562C1D9}"/>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C792ADFF-6F52-4CA7-81DC-3F9D1EA62F2C}"/>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65278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Prilike u ciklusu nabave</a:t>
            </a:r>
          </a:p>
        </p:txBody>
      </p:sp>
      <p:sp>
        <p:nvSpPr>
          <p:cNvPr id="8" name="Content Placeholder 7"/>
          <p:cNvSpPr>
            <a:spLocks noGrp="1"/>
          </p:cNvSpPr>
          <p:nvPr>
            <p:ph idx="1"/>
          </p:nvPr>
        </p:nvSpPr>
        <p:spPr>
          <a:xfrm>
            <a:off x="1612641" y="1828800"/>
            <a:ext cx="9534426" cy="3753010"/>
          </a:xfrm>
        </p:spPr>
        <p:txBody>
          <a:bodyPr>
            <a:noAutofit/>
          </a:bodyPr>
          <a:lstStyle/>
          <a:p>
            <a:pPr marL="285750" indent="-285750">
              <a:buFont typeface="Wingdings" pitchFamily="2" charset="2"/>
              <a:buChar char="v"/>
            </a:pPr>
            <a:r>
              <a:rPr lang="en-US" sz="2000" i="1" dirty="0"/>
              <a:t> </a:t>
            </a:r>
            <a:r>
              <a:rPr lang="hr-HR" sz="2000" i="1" dirty="0"/>
              <a:t>Izbjegavanje</a:t>
            </a:r>
            <a:r>
              <a:rPr lang="hr-HR" sz="2000" dirty="0"/>
              <a:t> – smanjenje potrošnje</a:t>
            </a:r>
          </a:p>
          <a:p>
            <a:pPr marL="342900" indent="-342900">
              <a:buFont typeface="Wingdings" pitchFamily="2" charset="2"/>
              <a:buChar char="v"/>
            </a:pPr>
            <a:r>
              <a:rPr lang="hr-HR" sz="2000" i="1" dirty="0"/>
              <a:t>Ponovna upotreba </a:t>
            </a:r>
            <a:r>
              <a:rPr lang="hr-HR" sz="2000" dirty="0"/>
              <a:t>– razmatranje mogućnosti već upotrebljavanih ili ponovno proizvedenih predmeta</a:t>
            </a:r>
          </a:p>
          <a:p>
            <a:pPr marL="342900" indent="-342900">
              <a:buFont typeface="Wingdings" pitchFamily="2" charset="2"/>
              <a:buChar char="v"/>
            </a:pPr>
            <a:r>
              <a:rPr lang="hr-HR" sz="2000" i="1" dirty="0"/>
              <a:t>Poticanje tržišta na upotrebu sekundarnih materijala</a:t>
            </a:r>
            <a:r>
              <a:rPr lang="hr-HR" sz="2000" dirty="0"/>
              <a:t>, npr. </a:t>
            </a:r>
            <a:r>
              <a:rPr lang="en-US" sz="2000" dirty="0"/>
              <a:t>s</a:t>
            </a:r>
            <a:r>
              <a:rPr lang="hr-HR" sz="2000" dirty="0"/>
              <a:t>pecificiranjem recikliranog sadržaja u novim proizvodima</a:t>
            </a:r>
          </a:p>
          <a:p>
            <a:pPr marL="342900" indent="-342900">
              <a:buFont typeface="Wingdings" pitchFamily="2" charset="2"/>
              <a:buChar char="v"/>
            </a:pPr>
            <a:r>
              <a:rPr lang="hr-HR" sz="2000" i="1" dirty="0"/>
              <a:t>Poticanje inovacije </a:t>
            </a:r>
            <a:r>
              <a:rPr lang="hr-HR" sz="2000" dirty="0"/>
              <a:t>za kružnije proizvode ili usluge</a:t>
            </a:r>
          </a:p>
          <a:p>
            <a:pPr marL="342900" indent="-342900">
              <a:buFont typeface="Wingdings" pitchFamily="2" charset="2"/>
              <a:buChar char="v"/>
            </a:pPr>
            <a:r>
              <a:rPr lang="hr-HR" sz="2000" i="1" dirty="0"/>
              <a:t>Optimiziranje životnog vijeka </a:t>
            </a:r>
            <a:r>
              <a:rPr lang="hr-HR" sz="2000" dirty="0"/>
              <a:t>proizvoda ugovorima o popravcima i održavanju ili servisiranju i mogućnostima daljnje prodaje</a:t>
            </a:r>
          </a:p>
          <a:p>
            <a:pPr marL="342900" indent="-342900">
              <a:buFont typeface="Wingdings" pitchFamily="2" charset="2"/>
              <a:buChar char="v"/>
            </a:pPr>
            <a:r>
              <a:rPr lang="hr-HR" sz="2000" i="1" dirty="0"/>
              <a:t>Uzimanje u obzir mogućnosti na kraju životnog vijeka </a:t>
            </a:r>
            <a:r>
              <a:rPr lang="hr-HR" sz="2000" dirty="0"/>
              <a:t>koji pomažu povrat ostatka upotrijebljenog proizvoda</a:t>
            </a:r>
          </a:p>
        </p:txBody>
      </p:sp>
      <p:pic>
        <p:nvPicPr>
          <p:cNvPr id="5" name="Slika 4">
            <a:extLst>
              <a:ext uri="{FF2B5EF4-FFF2-40B4-BE49-F238E27FC236}">
                <a16:creationId xmlns:a16="http://schemas.microsoft.com/office/drawing/2014/main" id="{0A1466DC-A589-4590-8567-EC372237DFCB}"/>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876420D-0DA0-4B3A-B655-B54B1C9BC661}"/>
              </a:ext>
            </a:extLst>
          </p:cNvPr>
          <p:cNvPicPr>
            <a:picLocks noChangeAspect="1"/>
          </p:cNvPicPr>
          <p:nvPr/>
        </p:nvPicPr>
        <p:blipFill>
          <a:blip r:embed="rId3"/>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F1CE5B4B-DE83-4EB7-B5AA-26B66B0E9E96}"/>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865278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624893" y="1798559"/>
            <a:ext cx="10942214" cy="995362"/>
          </a:xfrm>
        </p:spPr>
        <p:txBody>
          <a:bodyPr>
            <a:noAutofit/>
          </a:bodyPr>
          <a:lstStyle/>
          <a:p>
            <a:pPr algn="ctr"/>
            <a:r>
              <a:rPr lang="en-US" sz="4900" dirty="0">
                <a:effectLst>
                  <a:outerShdw blurRad="38100" dist="38100" dir="2700000" algn="tl">
                    <a:srgbClr val="000000">
                      <a:alpha val="43137"/>
                    </a:srgbClr>
                  </a:outerShdw>
                </a:effectLst>
              </a:rPr>
              <a:t>Primjeri </a:t>
            </a:r>
            <a:r>
              <a:rPr lang="en-US" sz="4900" dirty="0" err="1">
                <a:effectLst>
                  <a:outerShdw blurRad="38100" dist="38100" dir="2700000" algn="tl">
                    <a:srgbClr val="000000">
                      <a:alpha val="43137"/>
                    </a:srgbClr>
                  </a:outerShdw>
                </a:effectLst>
              </a:rPr>
              <a:t>dobre</a:t>
            </a:r>
            <a:r>
              <a:rPr lang="en-US" sz="4900" dirty="0">
                <a:effectLst>
                  <a:outerShdw blurRad="38100" dist="38100" dir="2700000" algn="tl">
                    <a:srgbClr val="000000">
                      <a:alpha val="43137"/>
                    </a:srgbClr>
                  </a:outerShdw>
                </a:effectLst>
              </a:rPr>
              <a:t> </a:t>
            </a:r>
            <a:r>
              <a:rPr lang="en-US" sz="4900" dirty="0" err="1">
                <a:effectLst>
                  <a:outerShdw blurRad="38100" dist="38100" dir="2700000" algn="tl">
                    <a:srgbClr val="000000">
                      <a:alpha val="43137"/>
                    </a:srgbClr>
                  </a:outerShdw>
                </a:effectLst>
              </a:rPr>
              <a:t>prakse</a:t>
            </a:r>
            <a:r>
              <a:rPr lang="en-US" sz="4900" dirty="0">
                <a:effectLst>
                  <a:outerShdw blurRad="38100" dist="38100" dir="2700000" algn="tl">
                    <a:srgbClr val="000000">
                      <a:alpha val="43137"/>
                    </a:srgbClr>
                  </a:outerShdw>
                </a:effectLst>
              </a:rPr>
              <a:t> u RH za </a:t>
            </a:r>
            <a:r>
              <a:rPr lang="en-US" sz="4900" dirty="0" err="1">
                <a:effectLst>
                  <a:outerShdw blurRad="38100" dist="38100" dir="2700000" algn="tl">
                    <a:srgbClr val="000000">
                      <a:alpha val="43137"/>
                    </a:srgbClr>
                  </a:outerShdw>
                </a:effectLst>
              </a:rPr>
              <a:t>razvijena</a:t>
            </a:r>
            <a:r>
              <a:rPr lang="en-US" sz="4900" dirty="0">
                <a:effectLst>
                  <a:outerShdw blurRad="38100" dist="38100" dir="2700000" algn="tl">
                    <a:srgbClr val="000000">
                      <a:alpha val="43137"/>
                    </a:srgbClr>
                  </a:outerShdw>
                </a:effectLst>
              </a:rPr>
              <a:t> </a:t>
            </a:r>
            <a:r>
              <a:rPr lang="en-US" sz="4900" dirty="0" err="1">
                <a:effectLst>
                  <a:outerShdw blurRad="38100" dist="38100" dir="2700000" algn="tl">
                    <a:srgbClr val="000000">
                      <a:alpha val="43137"/>
                    </a:srgbClr>
                  </a:outerShdw>
                </a:effectLst>
              </a:rPr>
              <a:t>mjerila</a:t>
            </a:r>
            <a:r>
              <a:rPr lang="en-US" sz="4900" dirty="0">
                <a:effectLst>
                  <a:outerShdw blurRad="38100" dist="38100" dir="2700000" algn="tl">
                    <a:srgbClr val="000000">
                      <a:alpha val="43137"/>
                    </a:srgbClr>
                  </a:outerShdw>
                </a:effectLst>
              </a:rPr>
              <a:t> za </a:t>
            </a:r>
            <a:r>
              <a:rPr lang="en-US" sz="4900" dirty="0" err="1">
                <a:effectLst>
                  <a:outerShdw blurRad="38100" dist="38100" dir="2700000" algn="tl">
                    <a:srgbClr val="000000">
                      <a:alpha val="43137"/>
                    </a:srgbClr>
                  </a:outerShdw>
                </a:effectLst>
              </a:rPr>
              <a:t>prioritetne</a:t>
            </a:r>
            <a:r>
              <a:rPr lang="en-US" sz="4900" dirty="0">
                <a:effectLst>
                  <a:outerShdw blurRad="38100" dist="38100" dir="2700000" algn="tl">
                    <a:srgbClr val="000000">
                      <a:alpha val="43137"/>
                    </a:srgbClr>
                  </a:outerShdw>
                </a:effectLst>
              </a:rPr>
              <a:t> </a:t>
            </a:r>
            <a:r>
              <a:rPr lang="en-US" sz="4900" dirty="0" err="1">
                <a:effectLst>
                  <a:outerShdw blurRad="38100" dist="38100" dir="2700000" algn="tl">
                    <a:srgbClr val="000000">
                      <a:alpha val="43137"/>
                    </a:srgbClr>
                  </a:outerShdw>
                </a:effectLst>
              </a:rPr>
              <a:t>skupine</a:t>
            </a:r>
            <a:r>
              <a:rPr lang="en-US" sz="4900" dirty="0">
                <a:effectLst>
                  <a:outerShdw blurRad="38100" dist="38100" dir="2700000" algn="tl">
                    <a:srgbClr val="000000">
                      <a:alpha val="43137"/>
                    </a:srgbClr>
                  </a:outerShdw>
                </a:effectLst>
              </a:rPr>
              <a:t> – </a:t>
            </a:r>
            <a:r>
              <a:rPr lang="en-US" sz="4900" dirty="0" err="1">
                <a:effectLst>
                  <a:outerShdw blurRad="38100" dist="38100" dir="2700000" algn="tl">
                    <a:srgbClr val="000000">
                      <a:alpha val="43137"/>
                    </a:srgbClr>
                  </a:outerShdw>
                </a:effectLst>
              </a:rPr>
              <a:t>nabavne</a:t>
            </a:r>
            <a:r>
              <a:rPr lang="en-US" sz="4900" dirty="0">
                <a:effectLst>
                  <a:outerShdw blurRad="38100" dist="38100" dir="2700000" algn="tl">
                    <a:srgbClr val="000000">
                      <a:alpha val="43137"/>
                    </a:srgbClr>
                  </a:outerShdw>
                </a:effectLst>
              </a:rPr>
              <a:t> </a:t>
            </a:r>
            <a:r>
              <a:rPr lang="en-US" sz="4900" dirty="0" err="1">
                <a:effectLst>
                  <a:outerShdw blurRad="38100" dist="38100" dir="2700000" algn="tl">
                    <a:srgbClr val="000000">
                      <a:alpha val="43137"/>
                    </a:srgbClr>
                  </a:outerShdw>
                </a:effectLst>
              </a:rPr>
              <a:t>kategorije</a:t>
            </a:r>
            <a:endParaRPr lang="hr-HR" sz="4900" dirty="0">
              <a:solidFill>
                <a:schemeClr val="tx1">
                  <a:lumMod val="75000"/>
                  <a:lumOff val="25000"/>
                </a:schemeClr>
              </a:solidFill>
              <a:effectLst>
                <a:outerShdw blurRad="38100" dist="38100" dir="2700000" algn="tl">
                  <a:srgbClr val="000000">
                    <a:alpha val="43137"/>
                  </a:srgbClr>
                </a:outerShdw>
              </a:effectLst>
            </a:endParaRPr>
          </a:p>
        </p:txBody>
      </p:sp>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6" name="Text Placeholder 1">
            <a:extLst>
              <a:ext uri="{FF2B5EF4-FFF2-40B4-BE49-F238E27FC236}">
                <a16:creationId xmlns:a16="http://schemas.microsoft.com/office/drawing/2014/main" id="{136845E3-7972-4155-9D40-96DA0F9FE45F}"/>
              </a:ext>
            </a:extLst>
          </p:cNvPr>
          <p:cNvSpPr txBox="1">
            <a:spLocks/>
          </p:cNvSpPr>
          <p:nvPr/>
        </p:nvSpPr>
        <p:spPr>
          <a:xfrm>
            <a:off x="1524000" y="3714156"/>
            <a:ext cx="9144000" cy="699848"/>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solidFill>
                  <a:schemeClr val="tx1">
                    <a:lumMod val="50000"/>
                    <a:lumOff val="50000"/>
                  </a:schemeClr>
                </a:solidFill>
              </a:rPr>
              <a:t>Točke</a:t>
            </a:r>
            <a:r>
              <a:rPr lang="en-US" dirty="0">
                <a:solidFill>
                  <a:schemeClr val="tx1">
                    <a:lumMod val="50000"/>
                    <a:lumOff val="50000"/>
                  </a:schemeClr>
                </a:solidFill>
              </a:rPr>
              <a:t> </a:t>
            </a:r>
            <a:r>
              <a:rPr lang="en-US" dirty="0" err="1">
                <a:solidFill>
                  <a:schemeClr val="tx1">
                    <a:lumMod val="50000"/>
                    <a:lumOff val="50000"/>
                  </a:schemeClr>
                </a:solidFill>
              </a:rPr>
              <a:t>ozelenjavanja</a:t>
            </a:r>
            <a:r>
              <a:rPr lang="en-US" dirty="0">
                <a:solidFill>
                  <a:schemeClr val="tx1">
                    <a:lumMod val="50000"/>
                    <a:lumOff val="50000"/>
                  </a:schemeClr>
                </a:solidFill>
              </a:rPr>
              <a:t> </a:t>
            </a:r>
            <a:r>
              <a:rPr lang="en-US" dirty="0" err="1">
                <a:solidFill>
                  <a:schemeClr val="tx1">
                    <a:lumMod val="50000"/>
                    <a:lumOff val="50000"/>
                  </a:schemeClr>
                </a:solidFill>
              </a:rPr>
              <a:t>javne</a:t>
            </a:r>
            <a:r>
              <a:rPr lang="en-US" dirty="0">
                <a:solidFill>
                  <a:schemeClr val="tx1">
                    <a:lumMod val="50000"/>
                    <a:lumOff val="50000"/>
                  </a:schemeClr>
                </a:solidFill>
              </a:rPr>
              <a:t> </a:t>
            </a:r>
            <a:r>
              <a:rPr lang="en-US" dirty="0" err="1">
                <a:solidFill>
                  <a:schemeClr val="tx1">
                    <a:lumMod val="50000"/>
                    <a:lumOff val="50000"/>
                  </a:schemeClr>
                </a:solidFill>
              </a:rPr>
              <a:t>nabave</a:t>
            </a:r>
            <a:r>
              <a:rPr lang="en-US" dirty="0">
                <a:solidFill>
                  <a:schemeClr val="tx1">
                    <a:lumMod val="50000"/>
                    <a:lumOff val="50000"/>
                  </a:schemeClr>
                </a:solidFill>
              </a:rPr>
              <a:t> – </a:t>
            </a:r>
            <a:r>
              <a:rPr lang="en-US" dirty="0" err="1">
                <a:solidFill>
                  <a:schemeClr val="tx1">
                    <a:lumMod val="50000"/>
                    <a:lumOff val="50000"/>
                  </a:schemeClr>
                </a:solidFill>
              </a:rPr>
              <a:t>dokumentacija</a:t>
            </a:r>
            <a:r>
              <a:rPr lang="en-US" dirty="0">
                <a:solidFill>
                  <a:schemeClr val="tx1">
                    <a:lumMod val="50000"/>
                    <a:lumOff val="50000"/>
                  </a:schemeClr>
                </a:solidFill>
              </a:rPr>
              <a:t> o </a:t>
            </a:r>
            <a:r>
              <a:rPr lang="en-US" dirty="0" err="1">
                <a:solidFill>
                  <a:schemeClr val="tx1">
                    <a:lumMod val="50000"/>
                    <a:lumOff val="50000"/>
                  </a:schemeClr>
                </a:solidFill>
              </a:rPr>
              <a:t>nabavi</a:t>
            </a:r>
            <a:r>
              <a:rPr lang="en-US" dirty="0">
                <a:solidFill>
                  <a:schemeClr val="tx1">
                    <a:lumMod val="50000"/>
                    <a:lumOff val="50000"/>
                  </a:schemeClr>
                </a:solidFill>
              </a:rPr>
              <a:t>, </a:t>
            </a:r>
            <a:r>
              <a:rPr lang="en-US" dirty="0" err="1">
                <a:solidFill>
                  <a:schemeClr val="tx1">
                    <a:lumMod val="50000"/>
                    <a:lumOff val="50000"/>
                  </a:schemeClr>
                </a:solidFill>
              </a:rPr>
              <a:t>kriterij</a:t>
            </a:r>
            <a:r>
              <a:rPr lang="en-US" dirty="0">
                <a:solidFill>
                  <a:schemeClr val="tx1">
                    <a:lumMod val="50000"/>
                    <a:lumOff val="50000"/>
                  </a:schemeClr>
                </a:solidFill>
              </a:rPr>
              <a:t> za </a:t>
            </a:r>
            <a:r>
              <a:rPr lang="en-US" dirty="0" err="1">
                <a:solidFill>
                  <a:schemeClr val="tx1">
                    <a:lumMod val="50000"/>
                    <a:lumOff val="50000"/>
                  </a:schemeClr>
                </a:solidFill>
              </a:rPr>
              <a:t>odabir</a:t>
            </a:r>
            <a:r>
              <a:rPr lang="en-US" dirty="0">
                <a:solidFill>
                  <a:schemeClr val="tx1">
                    <a:lumMod val="50000"/>
                    <a:lumOff val="50000"/>
                  </a:schemeClr>
                </a:solidFill>
              </a:rPr>
              <a:t>, </a:t>
            </a:r>
            <a:r>
              <a:rPr lang="en-US" dirty="0" err="1">
                <a:solidFill>
                  <a:schemeClr val="tx1">
                    <a:lumMod val="50000"/>
                    <a:lumOff val="50000"/>
                  </a:schemeClr>
                </a:solidFill>
              </a:rPr>
              <a:t>tehničke</a:t>
            </a:r>
            <a:r>
              <a:rPr lang="en-US" dirty="0">
                <a:solidFill>
                  <a:schemeClr val="tx1">
                    <a:lumMod val="50000"/>
                    <a:lumOff val="50000"/>
                  </a:schemeClr>
                </a:solidFill>
              </a:rPr>
              <a:t> </a:t>
            </a:r>
            <a:r>
              <a:rPr lang="en-US" dirty="0" err="1">
                <a:solidFill>
                  <a:schemeClr val="tx1">
                    <a:lumMod val="50000"/>
                    <a:lumOff val="50000"/>
                  </a:schemeClr>
                </a:solidFill>
              </a:rPr>
              <a:t>specifikacije</a:t>
            </a:r>
            <a:r>
              <a:rPr lang="en-US" dirty="0">
                <a:solidFill>
                  <a:schemeClr val="tx1">
                    <a:lumMod val="50000"/>
                    <a:lumOff val="50000"/>
                  </a:schemeClr>
                </a:solidFill>
              </a:rPr>
              <a:t>, </a:t>
            </a:r>
            <a:r>
              <a:rPr lang="en-US" dirty="0" err="1">
                <a:solidFill>
                  <a:schemeClr val="tx1">
                    <a:lumMod val="50000"/>
                    <a:lumOff val="50000"/>
                  </a:schemeClr>
                </a:solidFill>
              </a:rPr>
              <a:t>ugovorne</a:t>
            </a:r>
            <a:r>
              <a:rPr lang="en-US" dirty="0">
                <a:solidFill>
                  <a:schemeClr val="tx1">
                    <a:lumMod val="50000"/>
                    <a:lumOff val="50000"/>
                  </a:schemeClr>
                </a:solidFill>
              </a:rPr>
              <a:t> </a:t>
            </a:r>
            <a:r>
              <a:rPr lang="en-US" dirty="0" err="1">
                <a:solidFill>
                  <a:schemeClr val="tx1">
                    <a:lumMod val="50000"/>
                    <a:lumOff val="50000"/>
                  </a:schemeClr>
                </a:solidFill>
              </a:rPr>
              <a:t>odredbe</a:t>
            </a:r>
            <a:r>
              <a:rPr lang="en-US" dirty="0">
                <a:solidFill>
                  <a:schemeClr val="tx1">
                    <a:lumMod val="50000"/>
                    <a:lumOff val="50000"/>
                  </a:schemeClr>
                </a:solidFill>
              </a:rPr>
              <a:t>, </a:t>
            </a:r>
            <a:r>
              <a:rPr lang="en-US" dirty="0" err="1">
                <a:solidFill>
                  <a:schemeClr val="tx1">
                    <a:lumMod val="50000"/>
                    <a:lumOff val="50000"/>
                  </a:schemeClr>
                </a:solidFill>
              </a:rPr>
              <a:t>uz</a:t>
            </a:r>
            <a:r>
              <a:rPr lang="en-US" dirty="0">
                <a:solidFill>
                  <a:schemeClr val="tx1">
                    <a:lumMod val="50000"/>
                    <a:lumOff val="50000"/>
                  </a:schemeClr>
                </a:solidFill>
              </a:rPr>
              <a:t> </a:t>
            </a:r>
            <a:r>
              <a:rPr lang="en-US" dirty="0" err="1">
                <a:solidFill>
                  <a:schemeClr val="tx1">
                    <a:lumMod val="50000"/>
                    <a:lumOff val="50000"/>
                  </a:schemeClr>
                </a:solidFill>
              </a:rPr>
              <a:t>predstavljanje</a:t>
            </a:r>
            <a:r>
              <a:rPr lang="en-US" dirty="0">
                <a:solidFill>
                  <a:schemeClr val="tx1">
                    <a:lumMod val="50000"/>
                    <a:lumOff val="50000"/>
                  </a:schemeClr>
                </a:solidFill>
              </a:rPr>
              <a:t> </a:t>
            </a:r>
            <a:r>
              <a:rPr lang="en-US" dirty="0" err="1">
                <a:solidFill>
                  <a:schemeClr val="tx1">
                    <a:lumMod val="50000"/>
                    <a:lumOff val="50000"/>
                  </a:schemeClr>
                </a:solidFill>
              </a:rPr>
              <a:t>raspoloživih</a:t>
            </a:r>
            <a:r>
              <a:rPr lang="en-US" dirty="0">
                <a:solidFill>
                  <a:schemeClr val="tx1">
                    <a:lumMod val="50000"/>
                    <a:lumOff val="50000"/>
                  </a:schemeClr>
                </a:solidFill>
              </a:rPr>
              <a:t> EU </a:t>
            </a:r>
            <a:r>
              <a:rPr lang="en-US" dirty="0" err="1">
                <a:solidFill>
                  <a:schemeClr val="tx1">
                    <a:lumMod val="50000"/>
                    <a:lumOff val="50000"/>
                  </a:schemeClr>
                </a:solidFill>
              </a:rPr>
              <a:t>alata</a:t>
            </a:r>
            <a:r>
              <a:rPr lang="en-US" dirty="0">
                <a:solidFill>
                  <a:schemeClr val="tx1">
                    <a:lumMod val="50000"/>
                    <a:lumOff val="50000"/>
                  </a:schemeClr>
                </a:solidFill>
              </a:rPr>
              <a:t> za </a:t>
            </a:r>
            <a:r>
              <a:rPr lang="en-US" dirty="0" err="1">
                <a:solidFill>
                  <a:schemeClr val="tx1">
                    <a:lumMod val="50000"/>
                    <a:lumOff val="50000"/>
                  </a:schemeClr>
                </a:solidFill>
              </a:rPr>
              <a:t>zelenu</a:t>
            </a:r>
            <a:r>
              <a:rPr lang="en-US" dirty="0">
                <a:solidFill>
                  <a:schemeClr val="tx1">
                    <a:lumMod val="50000"/>
                    <a:lumOff val="50000"/>
                  </a:schemeClr>
                </a:solidFill>
              </a:rPr>
              <a:t> </a:t>
            </a:r>
            <a:r>
              <a:rPr lang="en-US" dirty="0" err="1">
                <a:solidFill>
                  <a:schemeClr val="tx1">
                    <a:lumMod val="50000"/>
                    <a:lumOff val="50000"/>
                  </a:schemeClr>
                </a:solidFill>
              </a:rPr>
              <a:t>javnu</a:t>
            </a:r>
            <a:r>
              <a:rPr lang="en-US" dirty="0">
                <a:solidFill>
                  <a:schemeClr val="tx1">
                    <a:lumMod val="50000"/>
                    <a:lumOff val="50000"/>
                  </a:schemeClr>
                </a:solidFill>
              </a:rPr>
              <a:t> </a:t>
            </a:r>
            <a:r>
              <a:rPr lang="en-US" dirty="0" err="1">
                <a:solidFill>
                  <a:schemeClr val="tx1">
                    <a:lumMod val="50000"/>
                    <a:lumOff val="50000"/>
                  </a:schemeClr>
                </a:solidFill>
              </a:rPr>
              <a:t>nabavu</a:t>
            </a:r>
            <a:endParaRPr lang="hr-HR" dirty="0">
              <a:solidFill>
                <a:schemeClr val="tx1">
                  <a:lumMod val="50000"/>
                  <a:lumOff val="50000"/>
                </a:schemeClr>
              </a:solidFill>
            </a:endParaRPr>
          </a:p>
        </p:txBody>
      </p:sp>
    </p:spTree>
    <p:extLst>
      <p:ext uri="{BB962C8B-B14F-4D97-AF65-F5344CB8AC3E}">
        <p14:creationId xmlns:p14="http://schemas.microsoft.com/office/powerpoint/2010/main" val="3880935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err="1"/>
              <a:t>Priroritetne</a:t>
            </a:r>
            <a:r>
              <a:rPr lang="en-US" dirty="0"/>
              <a:t> </a:t>
            </a:r>
            <a:r>
              <a:rPr lang="en-US" dirty="0" err="1"/>
              <a:t>skupine</a:t>
            </a:r>
            <a:r>
              <a:rPr lang="en-US" dirty="0"/>
              <a:t> – </a:t>
            </a:r>
            <a:r>
              <a:rPr lang="en-US" dirty="0" err="1"/>
              <a:t>nabavne</a:t>
            </a:r>
            <a:r>
              <a:rPr lang="en-US" dirty="0"/>
              <a:t> </a:t>
            </a:r>
            <a:r>
              <a:rPr lang="en-US" dirty="0" err="1"/>
              <a:t>kategorije</a:t>
            </a:r>
            <a:endParaRPr lang="hr-HR" dirty="0"/>
          </a:p>
        </p:txBody>
      </p:sp>
      <p:graphicFrame>
        <p:nvGraphicFramePr>
          <p:cNvPr id="2" name="Diagram 1"/>
          <p:cNvGraphicFramePr/>
          <p:nvPr>
            <p:extLst>
              <p:ext uri="{D42A27DB-BD31-4B8C-83A1-F6EECF244321}">
                <p14:modId xmlns:p14="http://schemas.microsoft.com/office/powerpoint/2010/main" val="125294633"/>
              </p:ext>
            </p:extLst>
          </p:nvPr>
        </p:nvGraphicFramePr>
        <p:xfrm>
          <a:off x="319177" y="1595887"/>
          <a:ext cx="11628407" cy="4080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Slika 3">
            <a:extLst>
              <a:ext uri="{FF2B5EF4-FFF2-40B4-BE49-F238E27FC236}">
                <a16:creationId xmlns:a16="http://schemas.microsoft.com/office/drawing/2014/main" id="{F9DA12DC-9060-4D9E-80EA-DF9D50FECBE3}"/>
              </a:ext>
            </a:extLst>
          </p:cNvPr>
          <p:cNvPicPr>
            <a:picLocks noChangeAspect="1"/>
          </p:cNvPicPr>
          <p:nvPr/>
        </p:nvPicPr>
        <p:blipFill>
          <a:blip r:embed="rId7"/>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C9A54937-A5FB-476C-B39D-42E3DDDF49E3}"/>
              </a:ext>
            </a:extLst>
          </p:cNvPr>
          <p:cNvPicPr>
            <a:picLocks noChangeAspect="1"/>
          </p:cNvPicPr>
          <p:nvPr/>
        </p:nvPicPr>
        <p:blipFill>
          <a:blip r:embed="rId8"/>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7A628F6-3336-4585-A96A-FABE8C69A894}"/>
              </a:ext>
            </a:extLst>
          </p:cNvPr>
          <p:cNvPicPr>
            <a:picLocks noChangeAspect="1"/>
          </p:cNvPicPr>
          <p:nvPr/>
        </p:nvPicPr>
        <p:blipFill>
          <a:blip r:embed="rId9"/>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125793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Točke utjecaja na </a:t>
            </a:r>
            <a:r>
              <a:rPr lang="hr-HR" dirty="0" err="1"/>
              <a:t>ozelenjavanje</a:t>
            </a:r>
            <a:r>
              <a:rPr lang="hr-HR" dirty="0"/>
              <a:t> javne nabave: PLAN NABAVE</a:t>
            </a:r>
          </a:p>
        </p:txBody>
      </p:sp>
      <p:sp>
        <p:nvSpPr>
          <p:cNvPr id="8" name="Content Placeholder 7"/>
          <p:cNvSpPr>
            <a:spLocks noGrp="1"/>
          </p:cNvSpPr>
          <p:nvPr>
            <p:ph idx="1"/>
          </p:nvPr>
        </p:nvSpPr>
        <p:spPr/>
        <p:txBody>
          <a:bodyPr>
            <a:normAutofit fontScale="92500" lnSpcReduction="20000"/>
          </a:bodyPr>
          <a:lstStyle/>
          <a:p>
            <a:pPr marL="457200" indent="-457200">
              <a:buFont typeface="Wingdings" pitchFamily="2" charset="2"/>
              <a:buChar char="v"/>
            </a:pPr>
            <a:r>
              <a:rPr lang="hr-HR" dirty="0">
                <a:solidFill>
                  <a:schemeClr val="tx1"/>
                </a:solidFill>
              </a:rPr>
              <a:t>Krenuti od potrebe: na koji se način može zadovoljiti – postoje li ‘alternativna’ rješenja </a:t>
            </a:r>
          </a:p>
          <a:p>
            <a:pPr marL="457200" indent="-457200">
              <a:buFont typeface="Wingdings" pitchFamily="2" charset="2"/>
              <a:buChar char="v"/>
            </a:pPr>
            <a:r>
              <a:rPr lang="hr-HR" dirty="0">
                <a:solidFill>
                  <a:schemeClr val="tx1"/>
                </a:solidFill>
              </a:rPr>
              <a:t>Ispitivanje je li doista potrebna nabava vis a vis eksploatacije predmeta nabave, raspoloživih financijskih sredstava i učinka na okoliš</a:t>
            </a:r>
          </a:p>
          <a:p>
            <a:pPr marL="457200" indent="-457200">
              <a:buFont typeface="Wingdings" pitchFamily="2" charset="2"/>
              <a:buChar char="v"/>
            </a:pPr>
            <a:r>
              <a:rPr lang="hr-HR" dirty="0">
                <a:solidFill>
                  <a:schemeClr val="tx1"/>
                </a:solidFill>
              </a:rPr>
              <a:t>Razmatranje troška nabave kroz LCC odnosno razmatranje kombinacije: cijene, korištenja, održavanja i na kraju odlaganja i reciklaže (dijelova)</a:t>
            </a:r>
          </a:p>
          <a:p>
            <a:pPr marL="457200" indent="-457200">
              <a:buFont typeface="Wingdings" pitchFamily="2" charset="2"/>
              <a:buChar char="v"/>
            </a:pPr>
            <a:r>
              <a:rPr lang="hr-HR" dirty="0">
                <a:solidFill>
                  <a:schemeClr val="tx1"/>
                </a:solidFill>
              </a:rPr>
              <a:t>Razvoj strategije nabave i način ustrojstva organizacijske jedinice zadužene za nabavu</a:t>
            </a:r>
          </a:p>
        </p:txBody>
      </p:sp>
      <p:pic>
        <p:nvPicPr>
          <p:cNvPr id="4" name="Slika 3">
            <a:extLst>
              <a:ext uri="{FF2B5EF4-FFF2-40B4-BE49-F238E27FC236}">
                <a16:creationId xmlns:a16="http://schemas.microsoft.com/office/drawing/2014/main" id="{335DA9E2-8986-4CD5-AC3E-62BF32AA3316}"/>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160C642E-8CFE-4DAA-BC81-4235BC062038}"/>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9C4A5E0E-0C9F-45C5-BAEF-6DF87914256F}"/>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261786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Točke utjecaja na </a:t>
            </a:r>
            <a:r>
              <a:rPr lang="hr-HR" dirty="0" err="1"/>
              <a:t>ozelenjavanje</a:t>
            </a:r>
            <a:r>
              <a:rPr lang="hr-HR" dirty="0"/>
              <a:t> javne nabave: DOKUMENTACIJA O NABAVI</a:t>
            </a:r>
          </a:p>
        </p:txBody>
      </p:sp>
      <p:sp>
        <p:nvSpPr>
          <p:cNvPr id="8" name="Content Placeholder 7"/>
          <p:cNvSpPr>
            <a:spLocks noGrp="1"/>
          </p:cNvSpPr>
          <p:nvPr>
            <p:ph idx="1"/>
          </p:nvPr>
        </p:nvSpPr>
        <p:spPr/>
        <p:txBody>
          <a:bodyPr>
            <a:normAutofit/>
          </a:bodyPr>
          <a:lstStyle/>
          <a:p>
            <a:pPr marL="457200" indent="-457200">
              <a:buFont typeface="Wingdings" pitchFamily="2" charset="2"/>
              <a:buChar char="v"/>
            </a:pPr>
            <a:r>
              <a:rPr lang="hr-HR" sz="2600" dirty="0">
                <a:solidFill>
                  <a:schemeClr val="tx1"/>
                </a:solidFill>
              </a:rPr>
              <a:t>Primjena okolišnih mjerila u postupku nabave</a:t>
            </a:r>
          </a:p>
          <a:p>
            <a:pPr marL="457200" indent="-457200">
              <a:buFont typeface="Wingdings" pitchFamily="2" charset="2"/>
              <a:buChar char="v"/>
            </a:pPr>
            <a:r>
              <a:rPr lang="hr-HR" sz="2600" dirty="0">
                <a:solidFill>
                  <a:schemeClr val="tx1"/>
                </a:solidFill>
              </a:rPr>
              <a:t>Jasna, mjerljiva i utemeljena tehnička specifikacija</a:t>
            </a:r>
          </a:p>
          <a:p>
            <a:pPr marL="457200" indent="-457200">
              <a:buFont typeface="Wingdings" pitchFamily="2" charset="2"/>
              <a:buChar char="v"/>
            </a:pPr>
            <a:r>
              <a:rPr lang="hr-HR" sz="2600" dirty="0">
                <a:solidFill>
                  <a:schemeClr val="tx1"/>
                </a:solidFill>
              </a:rPr>
              <a:t>Jasna objava kriterija odabira ENP te jasne formule kriterija vrednovanja</a:t>
            </a:r>
          </a:p>
          <a:p>
            <a:pPr marL="457200" indent="-457200">
              <a:buFont typeface="Wingdings" pitchFamily="2" charset="2"/>
              <a:buChar char="v"/>
            </a:pPr>
            <a:r>
              <a:rPr lang="hr-HR" sz="2600" dirty="0">
                <a:solidFill>
                  <a:schemeClr val="tx1"/>
                </a:solidFill>
              </a:rPr>
              <a:t>Posebno zahtijevane odredbe ugovora objavljuju se već u dokumentaciji o nabavi</a:t>
            </a:r>
          </a:p>
        </p:txBody>
      </p:sp>
      <p:pic>
        <p:nvPicPr>
          <p:cNvPr id="4" name="Slika 3">
            <a:extLst>
              <a:ext uri="{FF2B5EF4-FFF2-40B4-BE49-F238E27FC236}">
                <a16:creationId xmlns:a16="http://schemas.microsoft.com/office/drawing/2014/main" id="{0CE5FCF0-44BD-45DC-9951-A82263EFC8E2}"/>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FB6C07F4-7165-4F1D-BA2D-5EE6E9E72BC4}"/>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1E986C5-9DCD-4BE0-865B-555C5D6A4691}"/>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616813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Točke utjecaja na </a:t>
            </a:r>
            <a:r>
              <a:rPr lang="hr-HR" dirty="0" err="1"/>
              <a:t>ozelenjavanje</a:t>
            </a:r>
            <a:r>
              <a:rPr lang="hr-HR" dirty="0"/>
              <a:t> javne nabave: DOKUMENTACIJA O NABAVI</a:t>
            </a:r>
          </a:p>
        </p:txBody>
      </p:sp>
      <p:graphicFrame>
        <p:nvGraphicFramePr>
          <p:cNvPr id="9" name="Dijagram 7">
            <a:extLst>
              <a:ext uri="{FF2B5EF4-FFF2-40B4-BE49-F238E27FC236}">
                <a16:creationId xmlns:a16="http://schemas.microsoft.com/office/drawing/2014/main" id="{7F06239E-192F-4BAB-A4C3-1AA10FDD192B}"/>
              </a:ext>
            </a:extLst>
          </p:cNvPr>
          <p:cNvGraphicFramePr/>
          <p:nvPr>
            <p:extLst>
              <p:ext uri="{D42A27DB-BD31-4B8C-83A1-F6EECF244321}">
                <p14:modId xmlns:p14="http://schemas.microsoft.com/office/powerpoint/2010/main" val="2971782142"/>
              </p:ext>
            </p:extLst>
          </p:nvPr>
        </p:nvGraphicFramePr>
        <p:xfrm>
          <a:off x="1170439" y="1889420"/>
          <a:ext cx="9534426" cy="3850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Slika 3">
            <a:extLst>
              <a:ext uri="{FF2B5EF4-FFF2-40B4-BE49-F238E27FC236}">
                <a16:creationId xmlns:a16="http://schemas.microsoft.com/office/drawing/2014/main" id="{4BA4CC4A-51BB-4610-BEA2-AA0D7794A4FE}"/>
              </a:ext>
            </a:extLst>
          </p:cNvPr>
          <p:cNvPicPr>
            <a:picLocks noChangeAspect="1"/>
          </p:cNvPicPr>
          <p:nvPr/>
        </p:nvPicPr>
        <p:blipFill>
          <a:blip r:embed="rId7"/>
          <a:stretch>
            <a:fillRect/>
          </a:stretch>
        </p:blipFill>
        <p:spPr>
          <a:xfrm>
            <a:off x="9754408" y="5740381"/>
            <a:ext cx="2255716" cy="865707"/>
          </a:xfrm>
          <a:prstGeom prst="rect">
            <a:avLst/>
          </a:prstGeom>
        </p:spPr>
      </p:pic>
      <p:pic>
        <p:nvPicPr>
          <p:cNvPr id="5" name="Slika 4">
            <a:extLst>
              <a:ext uri="{FF2B5EF4-FFF2-40B4-BE49-F238E27FC236}">
                <a16:creationId xmlns:a16="http://schemas.microsoft.com/office/drawing/2014/main" id="{2E5EA6AC-8024-457B-B042-642683A4CAF0}"/>
              </a:ext>
            </a:extLst>
          </p:cNvPr>
          <p:cNvPicPr>
            <a:picLocks noChangeAspect="1"/>
          </p:cNvPicPr>
          <p:nvPr/>
        </p:nvPicPr>
        <p:blipFill>
          <a:blip r:embed="rId8"/>
          <a:stretch>
            <a:fillRect/>
          </a:stretch>
        </p:blipFill>
        <p:spPr>
          <a:xfrm>
            <a:off x="9448980" y="5484107"/>
            <a:ext cx="2511770" cy="1194920"/>
          </a:xfrm>
          <a:prstGeom prst="rect">
            <a:avLst/>
          </a:prstGeom>
        </p:spPr>
      </p:pic>
      <p:pic>
        <p:nvPicPr>
          <p:cNvPr id="6" name="Slika 5">
            <a:extLst>
              <a:ext uri="{FF2B5EF4-FFF2-40B4-BE49-F238E27FC236}">
                <a16:creationId xmlns:a16="http://schemas.microsoft.com/office/drawing/2014/main" id="{5084E83C-6C66-4858-AF8D-7DFCB89FEC30}"/>
              </a:ext>
            </a:extLst>
          </p:cNvPr>
          <p:cNvPicPr>
            <a:picLocks noChangeAspect="1"/>
          </p:cNvPicPr>
          <p:nvPr/>
        </p:nvPicPr>
        <p:blipFill>
          <a:blip r:embed="rId9"/>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629743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Točke utjecaja na </a:t>
            </a:r>
            <a:r>
              <a:rPr lang="hr-HR" dirty="0" err="1"/>
              <a:t>ozelenjavanje</a:t>
            </a:r>
            <a:r>
              <a:rPr lang="hr-HR" dirty="0"/>
              <a:t> javne nabave: KRITERIJ ZA ODABIR</a:t>
            </a:r>
          </a:p>
        </p:txBody>
      </p:sp>
      <p:graphicFrame>
        <p:nvGraphicFramePr>
          <p:cNvPr id="9" name="Content Placeholder 3">
            <a:extLst>
              <a:ext uri="{FF2B5EF4-FFF2-40B4-BE49-F238E27FC236}">
                <a16:creationId xmlns:a16="http://schemas.microsoft.com/office/drawing/2014/main" id="{9954C6EA-0BEC-46CA-9F6B-7DB5B3BE7FB9}"/>
              </a:ext>
            </a:extLst>
          </p:cNvPr>
          <p:cNvGraphicFramePr>
            <a:graphicFrameLocks noGrp="1"/>
          </p:cNvGraphicFramePr>
          <p:nvPr>
            <p:ph idx="1"/>
            <p:extLst>
              <p:ext uri="{D42A27DB-BD31-4B8C-83A1-F6EECF244321}">
                <p14:modId xmlns:p14="http://schemas.microsoft.com/office/powerpoint/2010/main" val="3922986638"/>
              </p:ext>
            </p:extLst>
          </p:nvPr>
        </p:nvGraphicFramePr>
        <p:xfrm>
          <a:off x="1974849" y="2053778"/>
          <a:ext cx="7562801" cy="3848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Slika 3">
            <a:extLst>
              <a:ext uri="{FF2B5EF4-FFF2-40B4-BE49-F238E27FC236}">
                <a16:creationId xmlns:a16="http://schemas.microsoft.com/office/drawing/2014/main" id="{5BB02580-65DA-4977-B4D3-E8F80C1A7A41}"/>
              </a:ext>
            </a:extLst>
          </p:cNvPr>
          <p:cNvPicPr>
            <a:picLocks noChangeAspect="1"/>
          </p:cNvPicPr>
          <p:nvPr/>
        </p:nvPicPr>
        <p:blipFill>
          <a:blip r:embed="rId7"/>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FBF293DB-67C1-4859-A4FC-304AC59B8BAD}"/>
              </a:ext>
            </a:extLst>
          </p:cNvPr>
          <p:cNvPicPr>
            <a:picLocks noChangeAspect="1"/>
          </p:cNvPicPr>
          <p:nvPr/>
        </p:nvPicPr>
        <p:blipFill>
          <a:blip r:embed="rId8"/>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62519589-0803-4AB2-9EE7-56BE6F3067C7}"/>
              </a:ext>
            </a:extLst>
          </p:cNvPr>
          <p:cNvPicPr>
            <a:picLocks noChangeAspect="1"/>
          </p:cNvPicPr>
          <p:nvPr/>
        </p:nvPicPr>
        <p:blipFill>
          <a:blip r:embed="rId9"/>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874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Koristi</a:t>
            </a:r>
            <a:r>
              <a:rPr lang="en-US" dirty="0"/>
              <a:t> </a:t>
            </a:r>
            <a:r>
              <a:rPr lang="en-US" dirty="0" err="1"/>
              <a:t>ZeJN</a:t>
            </a:r>
            <a:endParaRPr lang="hr-HR" dirty="0"/>
          </a:p>
        </p:txBody>
      </p:sp>
      <p:sp>
        <p:nvSpPr>
          <p:cNvPr id="8" name="Content Placeholder 7"/>
          <p:cNvSpPr>
            <a:spLocks noGrp="1"/>
          </p:cNvSpPr>
          <p:nvPr>
            <p:ph idx="1"/>
          </p:nvPr>
        </p:nvSpPr>
        <p:spPr/>
        <p:txBody>
          <a:bodyPr>
            <a:normAutofit/>
          </a:bodyPr>
          <a:lstStyle/>
          <a:p>
            <a:pPr marL="457200" indent="-457200">
              <a:buFont typeface="Wingdings" pitchFamily="2" charset="2"/>
              <a:buChar char="v"/>
            </a:pPr>
            <a:r>
              <a:rPr lang="vi-VN" dirty="0">
                <a:latin typeface="Calibri" pitchFamily="34" charset="0"/>
                <a:cs typeface="Calibri" pitchFamily="34" charset="0"/>
              </a:rPr>
              <a:t>Ispunjavanje ciljeva ekološke (zelene) politike o klimatskim promjenama, energetskoj učinkovitosti, kvaliteti zraka</a:t>
            </a:r>
          </a:p>
          <a:p>
            <a:pPr marL="457200" indent="-457200">
              <a:buFont typeface="Wingdings" pitchFamily="2" charset="2"/>
              <a:buChar char="v"/>
            </a:pPr>
            <a:r>
              <a:rPr lang="vi-VN" dirty="0">
                <a:latin typeface="Calibri" pitchFamily="34" charset="0"/>
                <a:cs typeface="Calibri" pitchFamily="34" charset="0"/>
              </a:rPr>
              <a:t>Povećanje financijske učinkovitosti</a:t>
            </a:r>
          </a:p>
          <a:p>
            <a:pPr marL="457200" indent="-457200">
              <a:buFont typeface="Wingdings" pitchFamily="2" charset="2"/>
              <a:buChar char="v"/>
            </a:pPr>
            <a:r>
              <a:rPr lang="vi-VN" dirty="0">
                <a:latin typeface="Calibri" pitchFamily="34" charset="0"/>
                <a:cs typeface="Calibri" pitchFamily="34" charset="0"/>
              </a:rPr>
              <a:t>Poboljšanje ugleda organizacije</a:t>
            </a:r>
          </a:p>
          <a:p>
            <a:pPr marL="457200" indent="-457200">
              <a:buFont typeface="Wingdings" pitchFamily="2" charset="2"/>
              <a:buChar char="v"/>
            </a:pPr>
            <a:r>
              <a:rPr lang="vi-VN" dirty="0">
                <a:latin typeface="Calibri" pitchFamily="34" charset="0"/>
                <a:cs typeface="Calibri" pitchFamily="34" charset="0"/>
              </a:rPr>
              <a:t>Smanjenje rizika od neusklađenosti sa zakonodavstvom</a:t>
            </a:r>
          </a:p>
          <a:p>
            <a:pPr marL="457200" indent="-457200">
              <a:buFont typeface="Wingdings" pitchFamily="2" charset="2"/>
              <a:buChar char="v"/>
            </a:pPr>
            <a:r>
              <a:rPr lang="vi-VN" dirty="0">
                <a:latin typeface="Calibri" pitchFamily="34" charset="0"/>
                <a:cs typeface="Calibri" pitchFamily="34" charset="0"/>
              </a:rPr>
              <a:t>Poticanje inovacije i razvoj konkurentskih održivih rješenja u vlastitoj regiji</a:t>
            </a:r>
          </a:p>
        </p:txBody>
      </p:sp>
      <p:pic>
        <p:nvPicPr>
          <p:cNvPr id="9" name="Slika 8">
            <a:extLst>
              <a:ext uri="{FF2B5EF4-FFF2-40B4-BE49-F238E27FC236}">
                <a16:creationId xmlns:a16="http://schemas.microsoft.com/office/drawing/2014/main" id="{83325BB7-BD9A-4C48-BCB8-A38A85E19A79}"/>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0C255D4D-9BA2-4C26-ACF3-299E70409435}"/>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9957CA7-4FEE-4141-905B-C04091EC084E}"/>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3292364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Točke utjecaja na ozelenjavanje javne nabave: </a:t>
            </a:r>
            <a:r>
              <a:rPr lang="en-US" dirty="0"/>
              <a:t>UGOVORNE ODREDBE</a:t>
            </a:r>
            <a:endParaRPr lang="hr-HR" dirty="0"/>
          </a:p>
        </p:txBody>
      </p:sp>
      <p:sp>
        <p:nvSpPr>
          <p:cNvPr id="8" name="Content Placeholder 7"/>
          <p:cNvSpPr>
            <a:spLocks noGrp="1"/>
          </p:cNvSpPr>
          <p:nvPr>
            <p:ph idx="1"/>
          </p:nvPr>
        </p:nvSpPr>
        <p:spPr/>
        <p:txBody>
          <a:bodyPr>
            <a:noAutofit/>
          </a:bodyPr>
          <a:lstStyle/>
          <a:p>
            <a:pPr marL="342900" indent="-342900">
              <a:buFont typeface="Wingdings" pitchFamily="2" charset="2"/>
              <a:buChar char="v"/>
            </a:pPr>
            <a:r>
              <a:rPr lang="en-US" sz="2600" dirty="0" err="1"/>
              <a:t>npr</a:t>
            </a:r>
            <a:r>
              <a:rPr lang="en-US" sz="2600" dirty="0"/>
              <a:t>. </a:t>
            </a:r>
            <a:r>
              <a:rPr lang="en-US" sz="2600" dirty="0" err="1"/>
              <a:t>Ugovor</a:t>
            </a:r>
            <a:r>
              <a:rPr lang="en-US" sz="2600" dirty="0"/>
              <a:t> o </a:t>
            </a:r>
            <a:r>
              <a:rPr lang="en-US" sz="2600" dirty="0" err="1"/>
              <a:t>nabavi</a:t>
            </a:r>
            <a:r>
              <a:rPr lang="en-US" sz="2600" dirty="0"/>
              <a:t> – </a:t>
            </a:r>
            <a:r>
              <a:rPr lang="en-US" sz="2600" dirty="0" err="1"/>
              <a:t>vrsta</a:t>
            </a:r>
            <a:r>
              <a:rPr lang="en-US" sz="2600" dirty="0"/>
              <a:t> </a:t>
            </a:r>
            <a:r>
              <a:rPr lang="en-US" sz="2600" dirty="0" err="1"/>
              <a:t>pakiranja</a:t>
            </a:r>
            <a:r>
              <a:rPr lang="en-US" sz="2600" dirty="0"/>
              <a:t> i </a:t>
            </a:r>
            <a:r>
              <a:rPr lang="en-US" sz="2600" dirty="0" err="1"/>
              <a:t>dužnost</a:t>
            </a:r>
            <a:r>
              <a:rPr lang="en-US" sz="2600" dirty="0"/>
              <a:t> </a:t>
            </a:r>
            <a:r>
              <a:rPr lang="en-US" sz="2600" dirty="0" err="1"/>
              <a:t>dobavljača</a:t>
            </a:r>
            <a:r>
              <a:rPr lang="en-US" sz="2600" dirty="0"/>
              <a:t> da </a:t>
            </a:r>
            <a:r>
              <a:rPr lang="en-US" sz="2600" dirty="0" err="1"/>
              <a:t>ga</a:t>
            </a:r>
            <a:r>
              <a:rPr lang="en-US" sz="2600" dirty="0"/>
              <a:t> </a:t>
            </a:r>
            <a:r>
              <a:rPr lang="en-US" sz="2600" dirty="0" err="1"/>
              <a:t>reciklira</a:t>
            </a:r>
            <a:r>
              <a:rPr lang="en-US" sz="2600" dirty="0"/>
              <a:t> / </a:t>
            </a:r>
            <a:r>
              <a:rPr lang="en-US" sz="2600" dirty="0" err="1"/>
              <a:t>ponovno</a:t>
            </a:r>
            <a:r>
              <a:rPr lang="en-US" sz="2600" dirty="0"/>
              <a:t> </a:t>
            </a:r>
            <a:r>
              <a:rPr lang="en-US" sz="2600" dirty="0" err="1"/>
              <a:t>upotrijebi</a:t>
            </a:r>
            <a:r>
              <a:rPr lang="en-US" sz="2600" dirty="0"/>
              <a:t>; </a:t>
            </a:r>
            <a:r>
              <a:rPr lang="en-US" sz="2600" dirty="0" err="1"/>
              <a:t>učestalost</a:t>
            </a:r>
            <a:r>
              <a:rPr lang="en-US" sz="2600" dirty="0"/>
              <a:t> </a:t>
            </a:r>
            <a:r>
              <a:rPr lang="en-US" sz="2600" dirty="0" err="1"/>
              <a:t>dostave</a:t>
            </a:r>
            <a:r>
              <a:rPr lang="en-US" sz="2600" dirty="0"/>
              <a:t>; </a:t>
            </a:r>
            <a:r>
              <a:rPr lang="en-US" sz="2600" dirty="0" err="1"/>
              <a:t>vrsta</a:t>
            </a:r>
            <a:r>
              <a:rPr lang="en-US" sz="2600" dirty="0"/>
              <a:t> </a:t>
            </a:r>
            <a:r>
              <a:rPr lang="en-US" sz="2600" dirty="0" err="1"/>
              <a:t>vozila</a:t>
            </a:r>
            <a:r>
              <a:rPr lang="en-US" sz="2600" dirty="0"/>
              <a:t> </a:t>
            </a:r>
            <a:r>
              <a:rPr lang="en-US" sz="2600" dirty="0" err="1"/>
              <a:t>kojom</a:t>
            </a:r>
            <a:r>
              <a:rPr lang="en-US" sz="2600" dirty="0"/>
              <a:t> se </a:t>
            </a:r>
            <a:r>
              <a:rPr lang="en-US" sz="2600" dirty="0" err="1"/>
              <a:t>dostavlja</a:t>
            </a:r>
            <a:endParaRPr lang="en-US" sz="2600" dirty="0"/>
          </a:p>
          <a:p>
            <a:pPr marL="342900" indent="-342900">
              <a:buFont typeface="Wingdings" pitchFamily="2" charset="2"/>
              <a:buChar char="v"/>
            </a:pPr>
            <a:r>
              <a:rPr lang="en-US" sz="2600" dirty="0" err="1"/>
              <a:t>npr</a:t>
            </a:r>
            <a:r>
              <a:rPr lang="en-US" sz="2600" dirty="0"/>
              <a:t>. </a:t>
            </a:r>
            <a:r>
              <a:rPr lang="en-US" sz="2600" dirty="0" err="1"/>
              <a:t>Ugovor</a:t>
            </a:r>
            <a:r>
              <a:rPr lang="en-US" sz="2600" dirty="0"/>
              <a:t> o </a:t>
            </a:r>
            <a:r>
              <a:rPr lang="en-US" sz="2600" dirty="0" err="1"/>
              <a:t>pružanju</a:t>
            </a:r>
            <a:r>
              <a:rPr lang="en-US" sz="2600" dirty="0"/>
              <a:t> </a:t>
            </a:r>
            <a:r>
              <a:rPr lang="en-US" sz="2600" dirty="0" err="1"/>
              <a:t>usluga</a:t>
            </a:r>
            <a:r>
              <a:rPr lang="en-US" sz="2600" dirty="0"/>
              <a:t> – </a:t>
            </a:r>
            <a:r>
              <a:rPr lang="en-US" sz="2600" dirty="0" err="1"/>
              <a:t>osposobljavanje</a:t>
            </a:r>
            <a:r>
              <a:rPr lang="en-US" sz="2600" dirty="0"/>
              <a:t> </a:t>
            </a:r>
            <a:r>
              <a:rPr lang="en-US" sz="2600" dirty="0" err="1"/>
              <a:t>osoblja</a:t>
            </a:r>
            <a:r>
              <a:rPr lang="en-US" sz="2600" dirty="0"/>
              <a:t> o </a:t>
            </a:r>
            <a:r>
              <a:rPr lang="en-US" sz="2600" dirty="0" err="1"/>
              <a:t>ekološkim</a:t>
            </a:r>
            <a:r>
              <a:rPr lang="en-US" sz="2600" dirty="0"/>
              <a:t> </a:t>
            </a:r>
            <a:r>
              <a:rPr lang="en-US" sz="2600" dirty="0" err="1"/>
              <a:t>aspektima</a:t>
            </a:r>
            <a:r>
              <a:rPr lang="en-US" sz="2600" dirty="0"/>
              <a:t> </a:t>
            </a:r>
            <a:r>
              <a:rPr lang="en-US" sz="2600" dirty="0" err="1"/>
              <a:t>ugovora</a:t>
            </a:r>
            <a:r>
              <a:rPr lang="en-US" sz="2600" dirty="0"/>
              <a:t>; </a:t>
            </a:r>
            <a:r>
              <a:rPr lang="en-US" sz="2600" dirty="0" err="1"/>
              <a:t>praćenje</a:t>
            </a:r>
            <a:r>
              <a:rPr lang="en-US" sz="2600" dirty="0"/>
              <a:t> </a:t>
            </a:r>
            <a:r>
              <a:rPr lang="en-US" sz="2600" dirty="0" err="1"/>
              <a:t>utjecaja</a:t>
            </a:r>
            <a:r>
              <a:rPr lang="en-US" sz="2600" dirty="0"/>
              <a:t> </a:t>
            </a:r>
            <a:r>
              <a:rPr lang="en-US" sz="2600" dirty="0" err="1"/>
              <a:t>na</a:t>
            </a:r>
            <a:r>
              <a:rPr lang="en-US" sz="2600" dirty="0"/>
              <a:t> </a:t>
            </a:r>
            <a:r>
              <a:rPr lang="en-US" sz="2600" dirty="0" err="1"/>
              <a:t>okoliš</a:t>
            </a:r>
            <a:r>
              <a:rPr lang="en-US" sz="2600" dirty="0"/>
              <a:t> i </a:t>
            </a:r>
            <a:r>
              <a:rPr lang="en-US" sz="2600" dirty="0" err="1"/>
              <a:t>izvješćivanje</a:t>
            </a:r>
            <a:r>
              <a:rPr lang="en-US" sz="2600" dirty="0"/>
              <a:t> o </a:t>
            </a:r>
            <a:r>
              <a:rPr lang="en-US" sz="2600" dirty="0" err="1"/>
              <a:t>njima</a:t>
            </a:r>
            <a:r>
              <a:rPr lang="en-US" sz="2600" dirty="0"/>
              <a:t>; </a:t>
            </a:r>
            <a:r>
              <a:rPr lang="en-US" sz="2600" dirty="0" err="1"/>
              <a:t>primjena</a:t>
            </a:r>
            <a:r>
              <a:rPr lang="en-US" sz="2600" dirty="0"/>
              <a:t> </a:t>
            </a:r>
            <a:r>
              <a:rPr lang="en-US" sz="2600" dirty="0" err="1"/>
              <a:t>sustava</a:t>
            </a:r>
            <a:r>
              <a:rPr lang="en-US" sz="2600" dirty="0"/>
              <a:t> </a:t>
            </a:r>
            <a:r>
              <a:rPr lang="en-US" sz="2600" dirty="0" err="1"/>
              <a:t>za</a:t>
            </a:r>
            <a:r>
              <a:rPr lang="en-US" sz="2600" dirty="0"/>
              <a:t> </a:t>
            </a:r>
            <a:r>
              <a:rPr lang="en-US" sz="2600" dirty="0" err="1"/>
              <a:t>upravljanje</a:t>
            </a:r>
            <a:r>
              <a:rPr lang="en-US" sz="2600" dirty="0"/>
              <a:t> </a:t>
            </a:r>
            <a:r>
              <a:rPr lang="en-US" sz="2600" dirty="0" err="1"/>
              <a:t>okolišem</a:t>
            </a:r>
            <a:r>
              <a:rPr lang="en-US" sz="2600" dirty="0"/>
              <a:t> </a:t>
            </a:r>
          </a:p>
          <a:p>
            <a:pPr marL="342900" indent="-342900">
              <a:buFont typeface="Wingdings" pitchFamily="2" charset="2"/>
              <a:buChar char="v"/>
            </a:pPr>
            <a:r>
              <a:rPr lang="en-US" sz="2600" dirty="0" err="1"/>
              <a:t>npr</a:t>
            </a:r>
            <a:r>
              <a:rPr lang="en-US" sz="2600" dirty="0"/>
              <a:t>. </a:t>
            </a:r>
            <a:r>
              <a:rPr lang="en-US" sz="2600" dirty="0" err="1"/>
              <a:t>Ugovor</a:t>
            </a:r>
            <a:r>
              <a:rPr lang="en-US" sz="2600" dirty="0"/>
              <a:t> o </a:t>
            </a:r>
            <a:r>
              <a:rPr lang="en-US" sz="2600" dirty="0" err="1"/>
              <a:t>radovima</a:t>
            </a:r>
            <a:r>
              <a:rPr lang="en-US" sz="2600" dirty="0"/>
              <a:t> – </a:t>
            </a:r>
            <a:r>
              <a:rPr lang="en-US" sz="2600" dirty="0" err="1"/>
              <a:t>upravljanje</a:t>
            </a:r>
            <a:r>
              <a:rPr lang="en-US" sz="2600" dirty="0"/>
              <a:t> </a:t>
            </a:r>
            <a:r>
              <a:rPr lang="en-US" sz="2600" dirty="0" err="1"/>
              <a:t>otpadom</a:t>
            </a:r>
            <a:r>
              <a:rPr lang="en-US" sz="2600" dirty="0"/>
              <a:t>, </a:t>
            </a:r>
            <a:r>
              <a:rPr lang="en-US" sz="2600" dirty="0" err="1"/>
              <a:t>energijom</a:t>
            </a:r>
            <a:r>
              <a:rPr lang="en-US" sz="2600" dirty="0"/>
              <a:t> i </a:t>
            </a:r>
            <a:r>
              <a:rPr lang="en-US" sz="2600" dirty="0" err="1"/>
              <a:t>vodom</a:t>
            </a:r>
            <a:r>
              <a:rPr lang="en-US" sz="2600" dirty="0"/>
              <a:t> </a:t>
            </a:r>
            <a:r>
              <a:rPr lang="en-US" sz="2600" dirty="0" err="1"/>
              <a:t>na</a:t>
            </a:r>
            <a:r>
              <a:rPr lang="en-US" sz="2600" dirty="0"/>
              <a:t> </a:t>
            </a:r>
            <a:r>
              <a:rPr lang="en-US" sz="2600" dirty="0" err="1"/>
              <a:t>gradilištu</a:t>
            </a:r>
            <a:r>
              <a:rPr lang="en-US" sz="2600" dirty="0"/>
              <a:t>; </a:t>
            </a:r>
            <a:r>
              <a:rPr lang="en-US" sz="2600" dirty="0" err="1"/>
              <a:t>potvrda</a:t>
            </a:r>
            <a:r>
              <a:rPr lang="en-US" sz="2600" dirty="0"/>
              <a:t> </a:t>
            </a:r>
            <a:r>
              <a:rPr lang="en-US" sz="2600" dirty="0" err="1"/>
              <a:t>treće</a:t>
            </a:r>
            <a:r>
              <a:rPr lang="en-US" sz="2600" dirty="0"/>
              <a:t> </a:t>
            </a:r>
            <a:r>
              <a:rPr lang="en-US" sz="2600" dirty="0" err="1"/>
              <a:t>strane</a:t>
            </a:r>
            <a:r>
              <a:rPr lang="en-US" sz="2600" dirty="0"/>
              <a:t> </a:t>
            </a:r>
            <a:r>
              <a:rPr lang="en-US" sz="2600" dirty="0" err="1"/>
              <a:t>za</a:t>
            </a:r>
            <a:r>
              <a:rPr lang="en-US" sz="2600" dirty="0"/>
              <a:t> </a:t>
            </a:r>
            <a:r>
              <a:rPr lang="en-US" sz="2600" dirty="0" err="1"/>
              <a:t>zgrade</a:t>
            </a:r>
            <a:r>
              <a:rPr lang="en-US" sz="2600" dirty="0"/>
              <a:t> </a:t>
            </a:r>
            <a:r>
              <a:rPr lang="en-US" sz="2600" dirty="0" err="1"/>
              <a:t>ili</a:t>
            </a:r>
            <a:r>
              <a:rPr lang="en-US" sz="2600" dirty="0"/>
              <a:t> </a:t>
            </a:r>
            <a:r>
              <a:rPr lang="en-US" sz="2600" dirty="0" err="1"/>
              <a:t>građevinske</a:t>
            </a:r>
            <a:r>
              <a:rPr lang="en-US" sz="2600" dirty="0"/>
              <a:t> </a:t>
            </a:r>
            <a:r>
              <a:rPr lang="en-US" sz="2600" dirty="0" err="1"/>
              <a:t>radove</a:t>
            </a:r>
            <a:endParaRPr lang="hr-HR" sz="2600" dirty="0">
              <a:solidFill>
                <a:schemeClr val="tx1"/>
              </a:solidFill>
              <a:latin typeface="AR CENA" pitchFamily="2" charset="0"/>
            </a:endParaRPr>
          </a:p>
        </p:txBody>
      </p:sp>
      <p:pic>
        <p:nvPicPr>
          <p:cNvPr id="4" name="Slika 3">
            <a:extLst>
              <a:ext uri="{FF2B5EF4-FFF2-40B4-BE49-F238E27FC236}">
                <a16:creationId xmlns:a16="http://schemas.microsoft.com/office/drawing/2014/main" id="{47CEE86E-D58D-4CA3-84AF-C956847D6205}"/>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E806AFA9-9AAC-4441-BFA5-F22E69C9F2C7}"/>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3B9551A-4FDA-401C-9123-54B297B69326}"/>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813927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r-HR" dirty="0"/>
              <a:t>Točke utjecaja na ozelenjavanje javne nabave: </a:t>
            </a:r>
            <a:r>
              <a:rPr lang="en-US" dirty="0"/>
              <a:t>UGOVORNE ODREDBE - IZVRŠENJE</a:t>
            </a:r>
            <a:endParaRPr lang="hr-HR" dirty="0"/>
          </a:p>
        </p:txBody>
      </p:sp>
      <p:sp>
        <p:nvSpPr>
          <p:cNvPr id="8" name="Content Placeholder 7"/>
          <p:cNvSpPr>
            <a:spLocks noGrp="1"/>
          </p:cNvSpPr>
          <p:nvPr>
            <p:ph idx="1"/>
          </p:nvPr>
        </p:nvSpPr>
        <p:spPr/>
        <p:txBody>
          <a:bodyPr>
            <a:noAutofit/>
          </a:bodyPr>
          <a:lstStyle/>
          <a:p>
            <a:pPr marL="342900" indent="-342900">
              <a:buFont typeface="Wingdings" pitchFamily="2" charset="2"/>
              <a:buChar char="v"/>
            </a:pPr>
            <a:r>
              <a:rPr lang="en-US" sz="2600" dirty="0" err="1"/>
              <a:t>redovitim</a:t>
            </a:r>
            <a:r>
              <a:rPr lang="en-US" sz="2600" dirty="0"/>
              <a:t> </a:t>
            </a:r>
            <a:r>
              <a:rPr lang="en-US" sz="2600" dirty="0" err="1"/>
              <a:t>praćenjem</a:t>
            </a:r>
            <a:r>
              <a:rPr lang="en-US" sz="2600" dirty="0"/>
              <a:t> i </a:t>
            </a:r>
            <a:r>
              <a:rPr lang="en-US" sz="2600" dirty="0" err="1"/>
              <a:t>izvješćivanjem</a:t>
            </a:r>
            <a:r>
              <a:rPr lang="en-US" sz="2600" dirty="0"/>
              <a:t>, </a:t>
            </a:r>
            <a:r>
              <a:rPr lang="en-US" sz="2600" dirty="0" err="1"/>
              <a:t>za</a:t>
            </a:r>
            <a:r>
              <a:rPr lang="en-US" sz="2600" dirty="0"/>
              <a:t> </a:t>
            </a:r>
            <a:r>
              <a:rPr lang="en-US" sz="2600" dirty="0" err="1"/>
              <a:t>što</a:t>
            </a:r>
            <a:r>
              <a:rPr lang="en-US" sz="2600" dirty="0"/>
              <a:t> je </a:t>
            </a:r>
            <a:r>
              <a:rPr lang="en-US" sz="2600" dirty="0" err="1"/>
              <a:t>zadužen</a:t>
            </a:r>
            <a:r>
              <a:rPr lang="en-US" sz="2600" dirty="0"/>
              <a:t> </a:t>
            </a:r>
            <a:r>
              <a:rPr lang="en-US" sz="2600" dirty="0" err="1"/>
              <a:t>Ugovaratelj</a:t>
            </a:r>
            <a:endParaRPr lang="en-US" sz="2600" dirty="0"/>
          </a:p>
          <a:p>
            <a:pPr marL="342900" indent="-342900">
              <a:buFont typeface="Wingdings" pitchFamily="2" charset="2"/>
              <a:buChar char="v"/>
            </a:pPr>
            <a:r>
              <a:rPr lang="en-US" sz="2600" dirty="0" err="1"/>
              <a:t>provjerama</a:t>
            </a:r>
            <a:r>
              <a:rPr lang="en-US" sz="2600" dirty="0"/>
              <a:t> </a:t>
            </a:r>
            <a:r>
              <a:rPr lang="en-US" sz="2600" dirty="0" err="1"/>
              <a:t>na</a:t>
            </a:r>
            <a:r>
              <a:rPr lang="en-US" sz="2600" dirty="0"/>
              <a:t> </a:t>
            </a:r>
            <a:r>
              <a:rPr lang="en-US" sz="2600" dirty="0" err="1"/>
              <a:t>samoj</a:t>
            </a:r>
            <a:r>
              <a:rPr lang="en-US" sz="2600" dirty="0"/>
              <a:t> </a:t>
            </a:r>
            <a:r>
              <a:rPr lang="en-US" sz="2600" dirty="0" err="1"/>
              <a:t>lokaciji</a:t>
            </a:r>
            <a:r>
              <a:rPr lang="en-US" sz="2600" dirty="0"/>
              <a:t> </a:t>
            </a:r>
            <a:r>
              <a:rPr lang="en-US" sz="2600" dirty="0" err="1"/>
              <a:t>koje</a:t>
            </a:r>
            <a:r>
              <a:rPr lang="en-US" sz="2600" dirty="0"/>
              <a:t> </a:t>
            </a:r>
            <a:r>
              <a:rPr lang="en-US" sz="2600" dirty="0" err="1"/>
              <a:t>provodi</a:t>
            </a:r>
            <a:r>
              <a:rPr lang="en-US" sz="2600" dirty="0"/>
              <a:t> </a:t>
            </a:r>
            <a:r>
              <a:rPr lang="en-US" sz="2600" dirty="0" err="1"/>
              <a:t>Naručitelj</a:t>
            </a:r>
            <a:endParaRPr lang="en-US" sz="2600" dirty="0"/>
          </a:p>
          <a:p>
            <a:pPr marL="342900" indent="-342900">
              <a:buFont typeface="Wingdings" pitchFamily="2" charset="2"/>
              <a:buChar char="v"/>
            </a:pPr>
            <a:r>
              <a:rPr lang="en-US" sz="2600" dirty="0" err="1"/>
              <a:t>revizijama</a:t>
            </a:r>
            <a:r>
              <a:rPr lang="en-US" sz="2600" dirty="0"/>
              <a:t> </a:t>
            </a:r>
            <a:r>
              <a:rPr lang="en-US" sz="2600" dirty="0" err="1"/>
              <a:t>ili</a:t>
            </a:r>
            <a:r>
              <a:rPr lang="en-US" sz="2600" dirty="0"/>
              <a:t> </a:t>
            </a:r>
            <a:r>
              <a:rPr lang="en-US" sz="2600" dirty="0" err="1"/>
              <a:t>certificiranjem</a:t>
            </a:r>
            <a:r>
              <a:rPr lang="en-US" sz="2600" dirty="0"/>
              <a:t> </a:t>
            </a:r>
            <a:r>
              <a:rPr lang="en-US" sz="2600" dirty="0" err="1"/>
              <a:t>koje</a:t>
            </a:r>
            <a:r>
              <a:rPr lang="en-US" sz="2600" dirty="0"/>
              <a:t> </a:t>
            </a:r>
            <a:r>
              <a:rPr lang="en-US" sz="2600" dirty="0" err="1"/>
              <a:t>provodi</a:t>
            </a:r>
            <a:r>
              <a:rPr lang="en-US" sz="2600" dirty="0"/>
              <a:t> </a:t>
            </a:r>
            <a:r>
              <a:rPr lang="en-US" sz="2600" dirty="0" err="1"/>
              <a:t>treća</a:t>
            </a:r>
            <a:r>
              <a:rPr lang="en-US" sz="2600" dirty="0"/>
              <a:t> </a:t>
            </a:r>
            <a:r>
              <a:rPr lang="en-US" sz="2600" dirty="0" err="1"/>
              <a:t>strana</a:t>
            </a:r>
            <a:r>
              <a:rPr lang="en-US" sz="2600" dirty="0"/>
              <a:t> (</a:t>
            </a:r>
            <a:r>
              <a:rPr lang="en-US" sz="2600" dirty="0" err="1"/>
              <a:t>uključujući</a:t>
            </a:r>
            <a:r>
              <a:rPr lang="en-US" sz="2600" dirty="0"/>
              <a:t> i </a:t>
            </a:r>
            <a:r>
              <a:rPr lang="en-US" sz="2600" dirty="0" err="1"/>
              <a:t>prema</a:t>
            </a:r>
            <a:r>
              <a:rPr lang="en-US" sz="2600" dirty="0"/>
              <a:t> </a:t>
            </a:r>
            <a:r>
              <a:rPr lang="en-US" sz="2600" dirty="0" err="1"/>
              <a:t>sustavu</a:t>
            </a:r>
            <a:r>
              <a:rPr lang="en-US" sz="2600" dirty="0"/>
              <a:t> </a:t>
            </a:r>
            <a:r>
              <a:rPr lang="en-US" sz="2600" dirty="0" err="1"/>
              <a:t>za</a:t>
            </a:r>
            <a:r>
              <a:rPr lang="en-US" sz="2600" dirty="0"/>
              <a:t> </a:t>
            </a:r>
            <a:r>
              <a:rPr lang="en-US" sz="2600" dirty="0" err="1"/>
              <a:t>upravljanje</a:t>
            </a:r>
            <a:r>
              <a:rPr lang="en-US" sz="2600" dirty="0"/>
              <a:t> </a:t>
            </a:r>
            <a:r>
              <a:rPr lang="en-US" sz="2600" dirty="0" err="1"/>
              <a:t>okolišem</a:t>
            </a:r>
            <a:r>
              <a:rPr lang="en-US" sz="2600" dirty="0"/>
              <a:t>, </a:t>
            </a:r>
            <a:r>
              <a:rPr lang="en-US" sz="2600" dirty="0" err="1"/>
              <a:t>prema</a:t>
            </a:r>
            <a:r>
              <a:rPr lang="en-US" sz="2600" dirty="0"/>
              <a:t> </a:t>
            </a:r>
            <a:r>
              <a:rPr lang="en-US" sz="2600" dirty="0" err="1"/>
              <a:t>potrebi</a:t>
            </a:r>
            <a:r>
              <a:rPr lang="en-US" sz="2600" dirty="0"/>
              <a:t>)</a:t>
            </a:r>
          </a:p>
          <a:p>
            <a:pPr marL="342900" indent="-342900">
              <a:buFont typeface="Wingdings" pitchFamily="2" charset="2"/>
              <a:buChar char="v"/>
            </a:pPr>
            <a:r>
              <a:rPr lang="en-US" sz="2600" dirty="0" err="1"/>
              <a:t>redovitim</a:t>
            </a:r>
            <a:r>
              <a:rPr lang="en-US" sz="2600" dirty="0"/>
              <a:t> </a:t>
            </a:r>
            <a:r>
              <a:rPr lang="en-US" sz="2600" dirty="0" err="1"/>
              <a:t>sastancima</a:t>
            </a:r>
            <a:r>
              <a:rPr lang="en-US" sz="2600" dirty="0"/>
              <a:t> </a:t>
            </a:r>
            <a:r>
              <a:rPr lang="en-US" sz="2600" dirty="0" err="1"/>
              <a:t>na</a:t>
            </a:r>
            <a:r>
              <a:rPr lang="en-US" sz="2600" dirty="0"/>
              <a:t> </a:t>
            </a:r>
            <a:r>
              <a:rPr lang="en-US" sz="2600" dirty="0" err="1"/>
              <a:t>kojima</a:t>
            </a:r>
            <a:r>
              <a:rPr lang="en-US" sz="2600" dirty="0"/>
              <a:t> se </a:t>
            </a:r>
            <a:r>
              <a:rPr lang="en-US" sz="2600" dirty="0" err="1"/>
              <a:t>revidira</a:t>
            </a:r>
            <a:r>
              <a:rPr lang="en-US" sz="2600" dirty="0"/>
              <a:t> </a:t>
            </a:r>
            <a:r>
              <a:rPr lang="en-US" sz="2600" dirty="0" err="1"/>
              <a:t>ugovor</a:t>
            </a:r>
            <a:endParaRPr lang="en-US" sz="2600" dirty="0"/>
          </a:p>
          <a:p>
            <a:pPr marL="342900" indent="-342900">
              <a:buFont typeface="Wingdings" pitchFamily="2" charset="2"/>
              <a:buChar char="v"/>
            </a:pPr>
            <a:r>
              <a:rPr lang="en-US" sz="2600" dirty="0" err="1"/>
              <a:t>upotrebom</a:t>
            </a:r>
            <a:r>
              <a:rPr lang="en-US" sz="2600" dirty="0"/>
              <a:t> </a:t>
            </a:r>
            <a:r>
              <a:rPr lang="en-US" sz="2600" dirty="0" err="1"/>
              <a:t>ugovornih</a:t>
            </a:r>
            <a:r>
              <a:rPr lang="en-US" sz="2600" dirty="0"/>
              <a:t> </a:t>
            </a:r>
            <a:r>
              <a:rPr lang="en-US" sz="2600" dirty="0" err="1"/>
              <a:t>poticaja</a:t>
            </a:r>
            <a:r>
              <a:rPr lang="en-US" sz="2600" dirty="0"/>
              <a:t> i/</a:t>
            </a:r>
            <a:r>
              <a:rPr lang="en-US" sz="2600" dirty="0" err="1"/>
              <a:t>ili</a:t>
            </a:r>
            <a:r>
              <a:rPr lang="en-US" sz="2600" dirty="0"/>
              <a:t> </a:t>
            </a:r>
            <a:r>
              <a:rPr lang="en-US" sz="2600" dirty="0" err="1"/>
              <a:t>kazni</a:t>
            </a:r>
            <a:r>
              <a:rPr lang="en-US" sz="2600" dirty="0"/>
              <a:t> </a:t>
            </a:r>
            <a:r>
              <a:rPr lang="en-US" sz="2600" dirty="0" err="1"/>
              <a:t>povezanih</a:t>
            </a:r>
            <a:r>
              <a:rPr lang="en-US" sz="2600" dirty="0"/>
              <a:t> s </a:t>
            </a:r>
            <a:r>
              <a:rPr lang="en-US" sz="2600" dirty="0" err="1"/>
              <a:t>bilo</a:t>
            </a:r>
            <a:r>
              <a:rPr lang="en-US" sz="2600" dirty="0"/>
              <a:t> </a:t>
            </a:r>
            <a:r>
              <a:rPr lang="en-US" sz="2600" dirty="0" err="1"/>
              <a:t>čim</a:t>
            </a:r>
            <a:r>
              <a:rPr lang="en-US" sz="2600" dirty="0"/>
              <a:t> </a:t>
            </a:r>
            <a:r>
              <a:rPr lang="en-US" sz="2600" dirty="0" err="1"/>
              <a:t>navedenim</a:t>
            </a:r>
            <a:endParaRPr lang="en-US" sz="2600" dirty="0"/>
          </a:p>
        </p:txBody>
      </p:sp>
      <p:pic>
        <p:nvPicPr>
          <p:cNvPr id="4" name="Slika 3">
            <a:extLst>
              <a:ext uri="{FF2B5EF4-FFF2-40B4-BE49-F238E27FC236}">
                <a16:creationId xmlns:a16="http://schemas.microsoft.com/office/drawing/2014/main" id="{7BE66CE2-BD4F-4692-BE94-27FDBADDA012}"/>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D870563E-F476-4F96-A45C-C687D9B4BD5A}"/>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B36467E-2F2D-4D0A-9E0F-EA890DDC96A1}"/>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030799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Dostupnost materijala</a:t>
            </a:r>
          </a:p>
        </p:txBody>
      </p:sp>
      <p:sp>
        <p:nvSpPr>
          <p:cNvPr id="8" name="Content Placeholder 7"/>
          <p:cNvSpPr>
            <a:spLocks noGrp="1"/>
          </p:cNvSpPr>
          <p:nvPr>
            <p:ph idx="1"/>
          </p:nvPr>
        </p:nvSpPr>
        <p:spPr/>
        <p:txBody>
          <a:bodyPr>
            <a:normAutofit/>
          </a:bodyPr>
          <a:lstStyle/>
          <a:p>
            <a:r>
              <a:rPr lang="hr-HR" dirty="0"/>
              <a:t>Svi materijali za pripremu postupka zelene nabave za sljedeće prioritetne skupine dostupni su na poveznici:</a:t>
            </a:r>
          </a:p>
          <a:p>
            <a:endParaRPr lang="hr-HR" dirty="0"/>
          </a:p>
          <a:p>
            <a:pPr algn="ctr"/>
            <a:r>
              <a:rPr lang="hr-HR" sz="4400" b="1" dirty="0">
                <a:solidFill>
                  <a:srgbClr val="00904C"/>
                </a:solidFill>
                <a:hlinkClick r:id="rId2">
                  <a:extLst>
                    <a:ext uri="{A12FA001-AC4F-418D-AE19-62706E023703}">
                      <ahyp:hlinkClr xmlns:ahyp="http://schemas.microsoft.com/office/drawing/2018/hyperlinkcolor" val="tx"/>
                    </a:ext>
                  </a:extLst>
                </a:hlinkClick>
              </a:rPr>
              <a:t>https://www.zelenanabava.hr/mjerila</a:t>
            </a:r>
            <a:endParaRPr lang="hr-HR" sz="4400" b="1" dirty="0">
              <a:solidFill>
                <a:srgbClr val="00904C"/>
              </a:solidFill>
            </a:endParaRPr>
          </a:p>
        </p:txBody>
      </p:sp>
      <p:pic>
        <p:nvPicPr>
          <p:cNvPr id="4" name="Slika 3">
            <a:extLst>
              <a:ext uri="{FF2B5EF4-FFF2-40B4-BE49-F238E27FC236}">
                <a16:creationId xmlns:a16="http://schemas.microsoft.com/office/drawing/2014/main" id="{6794BB58-AC03-4E22-8263-9B3261FE1D8E}"/>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5" name="Slika 4">
            <a:extLst>
              <a:ext uri="{FF2B5EF4-FFF2-40B4-BE49-F238E27FC236}">
                <a16:creationId xmlns:a16="http://schemas.microsoft.com/office/drawing/2014/main" id="{A38CD290-AF90-4C88-97C3-867F5F439632}"/>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8C9C6CBD-750D-4368-8D88-F972142FFE1F}"/>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961921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Pravokutnik 2">
            <a:extLst>
              <a:ext uri="{FF2B5EF4-FFF2-40B4-BE49-F238E27FC236}">
                <a16:creationId xmlns:a16="http://schemas.microsoft.com/office/drawing/2014/main" id="{E451937B-20F2-4250-AC71-561A4C236118}"/>
              </a:ext>
            </a:extLst>
          </p:cNvPr>
          <p:cNvSpPr/>
          <p:nvPr/>
        </p:nvSpPr>
        <p:spPr>
          <a:xfrm>
            <a:off x="1436764" y="1798559"/>
            <a:ext cx="9318472" cy="2123658"/>
          </a:xfrm>
          <a:prstGeom prst="rect">
            <a:avLst/>
          </a:prstGeom>
        </p:spPr>
        <p:txBody>
          <a:bodyPr wrap="square">
            <a:spAutoFit/>
          </a:bodyPr>
          <a:lstStyle/>
          <a:p>
            <a:pPr algn="ct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Primjer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dobre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prakse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u RH za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razvijena</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mjerila</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za </a:t>
            </a:r>
            <a: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t>predmet nabave </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a:t>
            </a:r>
            <a:b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br>
            <a: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t>MOTORNA VOZILA</a:t>
            </a:r>
            <a:endParaRPr lang="hr-H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587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hr-HR" dirty="0"/>
              <a:t>Dokumentacija o nabavi</a:t>
            </a:r>
          </a:p>
        </p:txBody>
      </p:sp>
      <p:pic>
        <p:nvPicPr>
          <p:cNvPr id="5" name="Slika 4">
            <a:extLst>
              <a:ext uri="{FF2B5EF4-FFF2-40B4-BE49-F238E27FC236}">
                <a16:creationId xmlns:a16="http://schemas.microsoft.com/office/drawing/2014/main" id="{A7ECF884-11FF-4AD9-8838-AB4EC5686059}"/>
              </a:ext>
            </a:extLst>
          </p:cNvPr>
          <p:cNvPicPr>
            <a:picLocks noChangeAspect="1"/>
          </p:cNvPicPr>
          <p:nvPr/>
        </p:nvPicPr>
        <p:blipFill>
          <a:blip r:embed="rId2"/>
          <a:stretch>
            <a:fillRect/>
          </a:stretch>
        </p:blipFill>
        <p:spPr>
          <a:xfrm>
            <a:off x="1588712" y="1588962"/>
            <a:ext cx="8560899" cy="3680075"/>
          </a:xfrm>
          <a:prstGeom prst="rect">
            <a:avLst/>
          </a:prstGeom>
        </p:spPr>
      </p:pic>
      <p:pic>
        <p:nvPicPr>
          <p:cNvPr id="6" name="Slika 5">
            <a:extLst>
              <a:ext uri="{FF2B5EF4-FFF2-40B4-BE49-F238E27FC236}">
                <a16:creationId xmlns:a16="http://schemas.microsoft.com/office/drawing/2014/main" id="{C930D726-8792-4D1B-BC02-BF015EB8EA1E}"/>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8" name="Slika 7">
            <a:extLst>
              <a:ext uri="{FF2B5EF4-FFF2-40B4-BE49-F238E27FC236}">
                <a16:creationId xmlns:a16="http://schemas.microsoft.com/office/drawing/2014/main" id="{B618EB45-7F7E-43EB-B4E4-4656017C663F}"/>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2B773B85-102A-4DCA-BA7F-6B76ECA765F8}"/>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Tehničke specifikacije</a:t>
            </a:r>
          </a:p>
        </p:txBody>
      </p:sp>
      <p:sp>
        <p:nvSpPr>
          <p:cNvPr id="8" name="Content Placeholder 7"/>
          <p:cNvSpPr>
            <a:spLocks noGrp="1"/>
          </p:cNvSpPr>
          <p:nvPr>
            <p:ph idx="1"/>
          </p:nvPr>
        </p:nvSpPr>
        <p:spPr/>
        <p:txBody>
          <a:bodyPr>
            <a:normAutofit/>
          </a:bodyPr>
          <a:lstStyle/>
          <a:p>
            <a:r>
              <a:rPr lang="en-US" dirty="0"/>
              <a:t>Izvedba </a:t>
            </a:r>
            <a:r>
              <a:rPr lang="en-US" dirty="0" err="1"/>
              <a:t>motora</a:t>
            </a:r>
            <a:r>
              <a:rPr lang="en-US" dirty="0"/>
              <a:t> EURO-6 d</a:t>
            </a:r>
          </a:p>
          <a:p>
            <a:endParaRPr lang="en-US" dirty="0"/>
          </a:p>
          <a:p>
            <a:r>
              <a:rPr lang="en-US" dirty="0" err="1"/>
              <a:t>Ukoliko</a:t>
            </a:r>
            <a:r>
              <a:rPr lang="en-US" dirty="0"/>
              <a:t> </a:t>
            </a:r>
            <a:r>
              <a:rPr lang="en-US" dirty="0" err="1"/>
              <a:t>ponuditelj</a:t>
            </a:r>
            <a:r>
              <a:rPr lang="en-US" dirty="0"/>
              <a:t> ne </a:t>
            </a:r>
            <a:r>
              <a:rPr lang="en-US" dirty="0" err="1"/>
              <a:t>ponudi</a:t>
            </a:r>
            <a:r>
              <a:rPr lang="en-US" dirty="0"/>
              <a:t> </a:t>
            </a:r>
            <a:r>
              <a:rPr lang="en-US" dirty="0" err="1"/>
              <a:t>traženo</a:t>
            </a:r>
            <a:r>
              <a:rPr lang="en-US" dirty="0"/>
              <a:t>, </a:t>
            </a:r>
            <a:r>
              <a:rPr lang="en-US" dirty="0" err="1"/>
              <a:t>ponuda</a:t>
            </a:r>
            <a:r>
              <a:rPr lang="en-US" dirty="0"/>
              <a:t> </a:t>
            </a:r>
            <a:r>
              <a:rPr lang="en-US" dirty="0" err="1"/>
              <a:t>će</a:t>
            </a:r>
            <a:r>
              <a:rPr lang="en-US" dirty="0"/>
              <a:t> se </a:t>
            </a:r>
            <a:r>
              <a:rPr lang="en-US" dirty="0" err="1"/>
              <a:t>odbaciti</a:t>
            </a:r>
            <a:r>
              <a:rPr lang="en-US" dirty="0"/>
              <a:t> </a:t>
            </a:r>
            <a:r>
              <a:rPr lang="en-US" dirty="0" err="1"/>
              <a:t>kao</a:t>
            </a:r>
            <a:r>
              <a:rPr lang="en-US" dirty="0"/>
              <a:t> </a:t>
            </a:r>
            <a:r>
              <a:rPr lang="en-US" dirty="0" err="1"/>
              <a:t>neodgovarajuća</a:t>
            </a:r>
            <a:r>
              <a:rPr lang="en-US" dirty="0"/>
              <a:t>.</a:t>
            </a:r>
          </a:p>
          <a:p>
            <a:r>
              <a:rPr lang="en-US" dirty="0" err="1"/>
              <a:t>Ponuditelj</a:t>
            </a:r>
            <a:r>
              <a:rPr lang="en-US" dirty="0"/>
              <a:t> se </a:t>
            </a:r>
            <a:r>
              <a:rPr lang="en-US" dirty="0" err="1"/>
              <a:t>obvezuje</a:t>
            </a:r>
            <a:r>
              <a:rPr lang="en-US" dirty="0"/>
              <a:t> </a:t>
            </a:r>
            <a:r>
              <a:rPr lang="en-US" dirty="0" err="1"/>
              <a:t>na</a:t>
            </a:r>
            <a:r>
              <a:rPr lang="en-US" dirty="0"/>
              <a:t> </a:t>
            </a:r>
            <a:r>
              <a:rPr lang="en-US" dirty="0" err="1"/>
              <a:t>eventualni</a:t>
            </a:r>
            <a:r>
              <a:rPr lang="en-US" dirty="0"/>
              <a:t> </a:t>
            </a:r>
            <a:r>
              <a:rPr lang="en-US" dirty="0" err="1"/>
              <a:t>zahtjev</a:t>
            </a:r>
            <a:r>
              <a:rPr lang="en-US" dirty="0"/>
              <a:t> </a:t>
            </a:r>
            <a:r>
              <a:rPr lang="en-US" dirty="0" err="1"/>
              <a:t>Naručitelja</a:t>
            </a:r>
            <a:r>
              <a:rPr lang="en-US" dirty="0"/>
              <a:t>, </a:t>
            </a:r>
            <a:r>
              <a:rPr lang="en-US" dirty="0" err="1"/>
              <a:t>omogućiti</a:t>
            </a:r>
            <a:r>
              <a:rPr lang="en-US" dirty="0"/>
              <a:t> </a:t>
            </a:r>
            <a:r>
              <a:rPr lang="en-US" dirty="0" err="1"/>
              <a:t>pregled</a:t>
            </a:r>
            <a:r>
              <a:rPr lang="en-US" dirty="0"/>
              <a:t> i </a:t>
            </a:r>
            <a:r>
              <a:rPr lang="en-US" dirty="0" err="1"/>
              <a:t>kontrolu</a:t>
            </a:r>
            <a:r>
              <a:rPr lang="en-US" dirty="0"/>
              <a:t> </a:t>
            </a:r>
            <a:r>
              <a:rPr lang="en-US" dirty="0" err="1"/>
              <a:t>propisanih</a:t>
            </a:r>
            <a:r>
              <a:rPr lang="en-US" dirty="0"/>
              <a:t> </a:t>
            </a:r>
            <a:r>
              <a:rPr lang="en-US" dirty="0" err="1"/>
              <a:t>tehničkih</a:t>
            </a:r>
            <a:r>
              <a:rPr lang="en-US" dirty="0"/>
              <a:t> </a:t>
            </a:r>
            <a:r>
              <a:rPr lang="en-US" dirty="0" err="1"/>
              <a:t>karakteristika</a:t>
            </a:r>
            <a:r>
              <a:rPr lang="en-US" dirty="0"/>
              <a:t>, </a:t>
            </a:r>
            <a:r>
              <a:rPr lang="en-US" dirty="0" err="1"/>
              <a:t>te</a:t>
            </a:r>
            <a:r>
              <a:rPr lang="en-US" dirty="0"/>
              <a:t> </a:t>
            </a:r>
            <a:r>
              <a:rPr lang="en-US" dirty="0" err="1"/>
              <a:t>demonstraciju</a:t>
            </a:r>
            <a:r>
              <a:rPr lang="en-US" dirty="0"/>
              <a:t> </a:t>
            </a:r>
            <a:r>
              <a:rPr lang="en-US" dirty="0" err="1"/>
              <a:t>rada</a:t>
            </a:r>
            <a:r>
              <a:rPr lang="en-US" dirty="0"/>
              <a:t> </a:t>
            </a:r>
            <a:r>
              <a:rPr lang="en-US" dirty="0" err="1"/>
              <a:t>vozila</a:t>
            </a:r>
            <a:endParaRPr lang="en-US" dirty="0"/>
          </a:p>
        </p:txBody>
      </p:sp>
      <p:pic>
        <p:nvPicPr>
          <p:cNvPr id="5" name="Slika 4">
            <a:extLst>
              <a:ext uri="{FF2B5EF4-FFF2-40B4-BE49-F238E27FC236}">
                <a16:creationId xmlns:a16="http://schemas.microsoft.com/office/drawing/2014/main" id="{BDF08A63-6372-49B4-A823-7BB4B78A3DB5}"/>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083E1704-29DB-412D-B3B9-8E4F02740F48}"/>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169F5CC8-29DF-4B5F-9ECD-6849A9897AC9}"/>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hr-HR" dirty="0"/>
              <a:t>Dokumentacija o nabavi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640" y="1579563"/>
            <a:ext cx="7658359" cy="424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BE14AD8F-1B42-4361-9E6C-19C1E843B55C}"/>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6B0EBCF9-CED7-4D91-A9C1-B2C15640E38A}"/>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73C33353-6685-4F52-BC7C-1E12BAF42BB7}"/>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0147393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4045" y="635778"/>
            <a:ext cx="9534426" cy="995915"/>
          </a:xfrm>
        </p:spPr>
        <p:txBody>
          <a:bodyPr/>
          <a:lstStyle/>
          <a:p>
            <a:r>
              <a:rPr lang="hr-HR" dirty="0"/>
              <a:t>ENP</a:t>
            </a:r>
          </a:p>
        </p:txBody>
      </p:sp>
      <p:sp>
        <p:nvSpPr>
          <p:cNvPr id="8" name="Content Placeholder 7"/>
          <p:cNvSpPr>
            <a:spLocks noGrp="1"/>
          </p:cNvSpPr>
          <p:nvPr>
            <p:ph idx="1"/>
          </p:nvPr>
        </p:nvSpPr>
        <p:spPr/>
        <p:txBody>
          <a:bodyPr>
            <a:normAutofit fontScale="62500" lnSpcReduction="20000"/>
          </a:bodyPr>
          <a:lstStyle/>
          <a:p>
            <a:r>
              <a:rPr lang="en-US" dirty="0"/>
              <a:t>Razvijenost </a:t>
            </a:r>
            <a:r>
              <a:rPr lang="en-US" dirty="0" err="1"/>
              <a:t>servisne</a:t>
            </a:r>
            <a:r>
              <a:rPr lang="en-US" dirty="0"/>
              <a:t> </a:t>
            </a:r>
            <a:r>
              <a:rPr lang="en-US" dirty="0" err="1"/>
              <a:t>mreže</a:t>
            </a:r>
            <a:r>
              <a:rPr lang="en-US" dirty="0"/>
              <a:t> (RSM), </a:t>
            </a:r>
            <a:r>
              <a:rPr lang="en-US" dirty="0" err="1"/>
              <a:t>Naručitelj</a:t>
            </a:r>
            <a:r>
              <a:rPr lang="en-US" dirty="0"/>
              <a:t> </a:t>
            </a:r>
            <a:r>
              <a:rPr lang="en-US" dirty="0" err="1"/>
              <a:t>će</a:t>
            </a:r>
            <a:r>
              <a:rPr lang="en-US" dirty="0"/>
              <a:t> </a:t>
            </a:r>
            <a:r>
              <a:rPr lang="en-US" dirty="0" err="1"/>
              <a:t>usporedbom</a:t>
            </a:r>
            <a:r>
              <a:rPr lang="en-US" dirty="0"/>
              <a:t> </a:t>
            </a:r>
            <a:r>
              <a:rPr lang="en-US" dirty="0" err="1"/>
              <a:t>ponuda</a:t>
            </a:r>
            <a:r>
              <a:rPr lang="en-US" dirty="0"/>
              <a:t> </a:t>
            </a:r>
            <a:r>
              <a:rPr lang="en-US" dirty="0" err="1"/>
              <a:t>dodatno</a:t>
            </a:r>
            <a:r>
              <a:rPr lang="en-US" dirty="0"/>
              <a:t> </a:t>
            </a:r>
            <a:r>
              <a:rPr lang="en-US" dirty="0" err="1"/>
              <a:t>bodovati</a:t>
            </a:r>
            <a:r>
              <a:rPr lang="en-US" dirty="0"/>
              <a:t> </a:t>
            </a:r>
            <a:r>
              <a:rPr lang="en-US" dirty="0" err="1"/>
              <a:t>kao</a:t>
            </a:r>
            <a:r>
              <a:rPr lang="en-US" dirty="0"/>
              <a:t> </a:t>
            </a:r>
            <a:r>
              <a:rPr lang="en-US" dirty="0" err="1"/>
              <a:t>umanjenje</a:t>
            </a:r>
            <a:r>
              <a:rPr lang="en-US" dirty="0"/>
              <a:t> u </a:t>
            </a:r>
            <a:r>
              <a:rPr lang="en-US" dirty="0" err="1"/>
              <a:t>odnosu</a:t>
            </a:r>
            <a:r>
              <a:rPr lang="en-US" dirty="0"/>
              <a:t> </a:t>
            </a:r>
            <a:r>
              <a:rPr lang="en-US" dirty="0" err="1"/>
              <a:t>na</a:t>
            </a:r>
            <a:r>
              <a:rPr lang="en-US" dirty="0"/>
              <a:t> </a:t>
            </a:r>
            <a:r>
              <a:rPr lang="en-US" dirty="0" err="1"/>
              <a:t>ponuđenu</a:t>
            </a:r>
            <a:r>
              <a:rPr lang="en-US" dirty="0"/>
              <a:t> </a:t>
            </a:r>
            <a:r>
              <a:rPr lang="en-US" dirty="0" err="1"/>
              <a:t>cijenu</a:t>
            </a:r>
            <a:r>
              <a:rPr lang="en-US" dirty="0"/>
              <a:t> za </a:t>
            </a:r>
            <a:r>
              <a:rPr lang="en-US" dirty="0" err="1"/>
              <a:t>iznose</a:t>
            </a:r>
            <a:r>
              <a:rPr lang="en-US" dirty="0"/>
              <a:t> </a:t>
            </a:r>
            <a:r>
              <a:rPr lang="en-US" dirty="0" err="1"/>
              <a:t>sukladno</a:t>
            </a:r>
            <a:r>
              <a:rPr lang="en-US" dirty="0"/>
              <a:t> </a:t>
            </a:r>
            <a:r>
              <a:rPr lang="en-US" dirty="0" err="1"/>
              <a:t>karakteristikama</a:t>
            </a:r>
            <a:r>
              <a:rPr lang="en-US" dirty="0"/>
              <a:t> </a:t>
            </a:r>
            <a:r>
              <a:rPr lang="en-US" dirty="0" err="1"/>
              <a:t>iz</a:t>
            </a:r>
            <a:r>
              <a:rPr lang="en-US" dirty="0"/>
              <a:t> </a:t>
            </a:r>
            <a:r>
              <a:rPr lang="en-US" dirty="0" err="1"/>
              <a:t>priložene</a:t>
            </a:r>
            <a:r>
              <a:rPr lang="en-US" dirty="0"/>
              <a:t> </a:t>
            </a:r>
            <a:r>
              <a:rPr lang="en-US" dirty="0" err="1"/>
              <a:t>podjele</a:t>
            </a:r>
            <a:r>
              <a:rPr lang="en-US" dirty="0"/>
              <a:t> </a:t>
            </a:r>
            <a:r>
              <a:rPr lang="en-US" dirty="0" err="1"/>
              <a:t>kako</a:t>
            </a:r>
            <a:r>
              <a:rPr lang="en-US" dirty="0"/>
              <a:t> </a:t>
            </a:r>
            <a:r>
              <a:rPr lang="en-US" dirty="0" err="1"/>
              <a:t>slijedi</a:t>
            </a:r>
            <a:r>
              <a:rPr lang="en-US" dirty="0"/>
              <a:t>:</a:t>
            </a:r>
          </a:p>
          <a:p>
            <a:r>
              <a:rPr lang="en-US" dirty="0"/>
              <a:t> </a:t>
            </a:r>
          </a:p>
          <a:p>
            <a:r>
              <a:rPr lang="en-US" dirty="0"/>
              <a:t>-	</a:t>
            </a:r>
            <a:r>
              <a:rPr lang="en-US" dirty="0" err="1"/>
              <a:t>Četiri</a:t>
            </a:r>
            <a:r>
              <a:rPr lang="en-US" dirty="0"/>
              <a:t> (4) </a:t>
            </a:r>
            <a:r>
              <a:rPr lang="en-US" dirty="0" err="1"/>
              <a:t>županije</a:t>
            </a:r>
            <a:r>
              <a:rPr lang="en-US" dirty="0"/>
              <a:t> (Grad Zagreb i </a:t>
            </a:r>
            <a:r>
              <a:rPr lang="en-US" dirty="0" err="1"/>
              <a:t>Zagrebačka</a:t>
            </a:r>
            <a:r>
              <a:rPr lang="en-US" dirty="0"/>
              <a:t> </a:t>
            </a:r>
            <a:r>
              <a:rPr lang="en-US" dirty="0" err="1"/>
              <a:t>županija</a:t>
            </a:r>
            <a:r>
              <a:rPr lang="en-US" dirty="0"/>
              <a:t>, </a:t>
            </a:r>
            <a:r>
              <a:rPr lang="en-US" dirty="0" err="1"/>
              <a:t>Osječko-baranjska</a:t>
            </a:r>
            <a:r>
              <a:rPr lang="en-US" dirty="0"/>
              <a:t> </a:t>
            </a:r>
            <a:r>
              <a:rPr lang="en-US" dirty="0" err="1"/>
              <a:t>županija</a:t>
            </a:r>
            <a:r>
              <a:rPr lang="en-US" dirty="0"/>
              <a:t>, </a:t>
            </a:r>
            <a:r>
              <a:rPr lang="hr-HR" dirty="0"/>
              <a:t>	</a:t>
            </a:r>
            <a:r>
              <a:rPr lang="en-US" dirty="0" err="1"/>
              <a:t>Primorsko-goranska</a:t>
            </a:r>
            <a:r>
              <a:rPr lang="en-US" dirty="0"/>
              <a:t> </a:t>
            </a:r>
            <a:r>
              <a:rPr lang="en-US" dirty="0" err="1"/>
              <a:t>županija</a:t>
            </a:r>
            <a:r>
              <a:rPr lang="en-US" dirty="0"/>
              <a:t>, </a:t>
            </a:r>
            <a:r>
              <a:rPr lang="en-US" dirty="0" err="1"/>
              <a:t>Splitsko-dalmatinska</a:t>
            </a:r>
            <a:r>
              <a:rPr lang="en-US" dirty="0"/>
              <a:t> </a:t>
            </a:r>
            <a:r>
              <a:rPr lang="en-US" dirty="0" err="1"/>
              <a:t>županija</a:t>
            </a:r>
            <a:r>
              <a:rPr lang="en-US" dirty="0"/>
              <a:t>) = 0,00 </a:t>
            </a:r>
            <a:r>
              <a:rPr lang="en-US" dirty="0" err="1"/>
              <a:t>kn</a:t>
            </a:r>
            <a:endParaRPr lang="en-US" dirty="0"/>
          </a:p>
          <a:p>
            <a:r>
              <a:rPr lang="en-US" dirty="0"/>
              <a:t>-	Od pet (5) do </a:t>
            </a:r>
            <a:r>
              <a:rPr lang="en-US" dirty="0" err="1"/>
              <a:t>deset</a:t>
            </a:r>
            <a:r>
              <a:rPr lang="en-US" dirty="0"/>
              <a:t> (10) </a:t>
            </a:r>
            <a:r>
              <a:rPr lang="en-US" dirty="0" err="1"/>
              <a:t>županija</a:t>
            </a:r>
            <a:r>
              <a:rPr lang="en-US" dirty="0"/>
              <a:t> = 140.000,00 </a:t>
            </a:r>
            <a:r>
              <a:rPr lang="en-US" dirty="0" err="1"/>
              <a:t>kn</a:t>
            </a:r>
            <a:endParaRPr lang="en-US" dirty="0"/>
          </a:p>
          <a:p>
            <a:r>
              <a:rPr lang="en-US" dirty="0"/>
              <a:t>-	</a:t>
            </a:r>
            <a:r>
              <a:rPr lang="en-US" dirty="0" err="1"/>
              <a:t>Jedanaest</a:t>
            </a:r>
            <a:r>
              <a:rPr lang="en-US" dirty="0"/>
              <a:t> (11) i </a:t>
            </a:r>
            <a:r>
              <a:rPr lang="en-US" dirty="0" err="1"/>
              <a:t>više</a:t>
            </a:r>
            <a:r>
              <a:rPr lang="en-US" dirty="0"/>
              <a:t> </a:t>
            </a:r>
            <a:r>
              <a:rPr lang="en-US" dirty="0" err="1"/>
              <a:t>županija</a:t>
            </a:r>
            <a:r>
              <a:rPr lang="en-US" dirty="0"/>
              <a:t> = 280.000,00 </a:t>
            </a:r>
            <a:r>
              <a:rPr lang="en-US" dirty="0" err="1"/>
              <a:t>kn</a:t>
            </a:r>
            <a:endParaRPr lang="en-US" dirty="0"/>
          </a:p>
          <a:p>
            <a:r>
              <a:rPr lang="en-US" dirty="0"/>
              <a:t> </a:t>
            </a:r>
          </a:p>
          <a:p>
            <a:r>
              <a:rPr lang="en-US" dirty="0" err="1"/>
              <a:t>Naručitelj</a:t>
            </a:r>
            <a:r>
              <a:rPr lang="en-US" dirty="0"/>
              <a:t> </a:t>
            </a:r>
            <a:r>
              <a:rPr lang="en-US" dirty="0" err="1"/>
              <a:t>će</a:t>
            </a:r>
            <a:r>
              <a:rPr lang="en-US" dirty="0"/>
              <a:t> </a:t>
            </a:r>
            <a:r>
              <a:rPr lang="en-US" dirty="0" err="1"/>
              <a:t>dodijeliti</a:t>
            </a:r>
            <a:r>
              <a:rPr lang="en-US" dirty="0"/>
              <a:t> </a:t>
            </a:r>
            <a:r>
              <a:rPr lang="en-US" dirty="0" err="1"/>
              <a:t>dodatne</a:t>
            </a:r>
            <a:r>
              <a:rPr lang="en-US" dirty="0"/>
              <a:t> </a:t>
            </a:r>
            <a:r>
              <a:rPr lang="en-US" dirty="0" err="1"/>
              <a:t>bodove</a:t>
            </a:r>
            <a:r>
              <a:rPr lang="en-US" dirty="0"/>
              <a:t> za </a:t>
            </a:r>
            <a:r>
              <a:rPr lang="en-US" dirty="0" err="1"/>
              <a:t>razvijenost</a:t>
            </a:r>
            <a:r>
              <a:rPr lang="en-US" dirty="0"/>
              <a:t> </a:t>
            </a:r>
            <a:r>
              <a:rPr lang="en-US" dirty="0" err="1"/>
              <a:t>ovlaštene</a:t>
            </a:r>
            <a:r>
              <a:rPr lang="en-US" dirty="0"/>
              <a:t> </a:t>
            </a:r>
            <a:r>
              <a:rPr lang="en-US" dirty="0" err="1"/>
              <a:t>servisne</a:t>
            </a:r>
            <a:r>
              <a:rPr lang="en-US" dirty="0"/>
              <a:t> </a:t>
            </a:r>
            <a:r>
              <a:rPr lang="en-US" dirty="0" err="1"/>
              <a:t>mreže</a:t>
            </a:r>
            <a:r>
              <a:rPr lang="en-US" dirty="0"/>
              <a:t> za </a:t>
            </a:r>
            <a:r>
              <a:rPr lang="en-US" dirty="0" err="1"/>
              <a:t>ponuđenu</a:t>
            </a:r>
            <a:r>
              <a:rPr lang="en-US" dirty="0"/>
              <a:t> </a:t>
            </a:r>
            <a:r>
              <a:rPr lang="en-US" dirty="0" err="1"/>
              <a:t>marku</a:t>
            </a:r>
            <a:r>
              <a:rPr lang="en-US" dirty="0"/>
              <a:t> i tip </a:t>
            </a:r>
            <a:r>
              <a:rPr lang="en-US" dirty="0" err="1"/>
              <a:t>vozila</a:t>
            </a:r>
            <a:r>
              <a:rPr lang="en-US" dirty="0"/>
              <a:t> </a:t>
            </a:r>
            <a:r>
              <a:rPr lang="en-US" dirty="0" err="1"/>
              <a:t>koja</a:t>
            </a:r>
            <a:r>
              <a:rPr lang="en-US" dirty="0"/>
              <a:t> se </a:t>
            </a:r>
            <a:r>
              <a:rPr lang="en-US" dirty="0" err="1"/>
              <a:t>nudi</a:t>
            </a:r>
            <a:r>
              <a:rPr lang="en-US" dirty="0"/>
              <a:t> </a:t>
            </a:r>
            <a:r>
              <a:rPr lang="en-US" dirty="0" err="1"/>
              <a:t>ukoliko</a:t>
            </a:r>
            <a:r>
              <a:rPr lang="en-US" dirty="0"/>
              <a:t> </a:t>
            </a:r>
            <a:r>
              <a:rPr lang="en-US" dirty="0" err="1"/>
              <a:t>postoji</a:t>
            </a:r>
            <a:r>
              <a:rPr lang="en-US" dirty="0"/>
              <a:t> </a:t>
            </a:r>
            <a:r>
              <a:rPr lang="en-US" dirty="0" err="1"/>
              <a:t>servisna</a:t>
            </a:r>
            <a:r>
              <a:rPr lang="en-US" dirty="0"/>
              <a:t> </a:t>
            </a:r>
            <a:r>
              <a:rPr lang="en-US" dirty="0" err="1"/>
              <a:t>mreža</a:t>
            </a:r>
            <a:r>
              <a:rPr lang="en-US" dirty="0"/>
              <a:t> </a:t>
            </a:r>
            <a:r>
              <a:rPr lang="en-US" dirty="0" err="1"/>
              <a:t>na</a:t>
            </a:r>
            <a:r>
              <a:rPr lang="en-US" dirty="0"/>
              <a:t> </a:t>
            </a:r>
            <a:r>
              <a:rPr lang="en-US" dirty="0" err="1"/>
              <a:t>području</a:t>
            </a:r>
            <a:r>
              <a:rPr lang="en-US" dirty="0"/>
              <a:t> </a:t>
            </a:r>
            <a:r>
              <a:rPr lang="en-US" dirty="0" err="1"/>
              <a:t>Republike</a:t>
            </a:r>
            <a:r>
              <a:rPr lang="en-US" dirty="0"/>
              <a:t> </a:t>
            </a:r>
            <a:r>
              <a:rPr lang="en-US" dirty="0" err="1"/>
              <a:t>Hrvatske</a:t>
            </a:r>
            <a:r>
              <a:rPr lang="en-US" dirty="0"/>
              <a:t> </a:t>
            </a:r>
            <a:r>
              <a:rPr lang="en-US" dirty="0" err="1"/>
              <a:t>iskazana</a:t>
            </a:r>
            <a:r>
              <a:rPr lang="en-US" dirty="0"/>
              <a:t> po </a:t>
            </a:r>
            <a:r>
              <a:rPr lang="en-US" dirty="0" err="1"/>
              <a:t>županijama</a:t>
            </a:r>
            <a:r>
              <a:rPr lang="en-US" dirty="0"/>
              <a:t> </a:t>
            </a:r>
            <a:r>
              <a:rPr lang="en-US" dirty="0" err="1"/>
              <a:t>koja</a:t>
            </a:r>
            <a:r>
              <a:rPr lang="en-US" dirty="0"/>
              <a:t> </a:t>
            </a:r>
            <a:r>
              <a:rPr lang="en-US" dirty="0" err="1"/>
              <a:t>pokriva</a:t>
            </a:r>
            <a:r>
              <a:rPr lang="en-US" dirty="0"/>
              <a:t> </a:t>
            </a:r>
            <a:r>
              <a:rPr lang="en-US" dirty="0" err="1"/>
              <a:t>više</a:t>
            </a:r>
            <a:r>
              <a:rPr lang="en-US" dirty="0"/>
              <a:t> </a:t>
            </a:r>
            <a:r>
              <a:rPr lang="en-US" dirty="0" err="1"/>
              <a:t>županija</a:t>
            </a:r>
            <a:r>
              <a:rPr lang="en-US" dirty="0"/>
              <a:t> od </a:t>
            </a:r>
            <a:r>
              <a:rPr lang="en-US" dirty="0" err="1"/>
              <a:t>minimalnog</a:t>
            </a:r>
            <a:r>
              <a:rPr lang="en-US" dirty="0"/>
              <a:t> </a:t>
            </a:r>
            <a:r>
              <a:rPr lang="en-US" dirty="0" err="1"/>
              <a:t>uvjeta</a:t>
            </a:r>
            <a:r>
              <a:rPr lang="en-US" dirty="0"/>
              <a:t> </a:t>
            </a:r>
            <a:r>
              <a:rPr lang="en-US" dirty="0" err="1"/>
              <a:t>pokrivenosti</a:t>
            </a:r>
            <a:r>
              <a:rPr lang="en-US" dirty="0"/>
              <a:t> </a:t>
            </a:r>
            <a:r>
              <a:rPr lang="en-US" dirty="0" err="1"/>
              <a:t>županija</a:t>
            </a:r>
            <a:r>
              <a:rPr lang="en-US" dirty="0"/>
              <a:t>.</a:t>
            </a:r>
            <a:endParaRPr lang="hr-HR" dirty="0"/>
          </a:p>
        </p:txBody>
      </p:sp>
      <p:pic>
        <p:nvPicPr>
          <p:cNvPr id="5" name="Slika 4">
            <a:extLst>
              <a:ext uri="{FF2B5EF4-FFF2-40B4-BE49-F238E27FC236}">
                <a16:creationId xmlns:a16="http://schemas.microsoft.com/office/drawing/2014/main" id="{1EC22970-4E89-476A-8DA0-EAD15CE0265E}"/>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6" name="Slika 5">
            <a:extLst>
              <a:ext uri="{FF2B5EF4-FFF2-40B4-BE49-F238E27FC236}">
                <a16:creationId xmlns:a16="http://schemas.microsoft.com/office/drawing/2014/main" id="{BD0B87F0-93BC-4DD4-87D9-E4349739B32A}"/>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C84B991C-FB0B-4A2F-92AD-717C3A662959}"/>
              </a:ext>
            </a:extLst>
          </p:cNvPr>
          <p:cNvPicPr>
            <a:picLocks noChangeAspect="1"/>
          </p:cNvPicPr>
          <p:nvPr/>
        </p:nvPicPr>
        <p:blipFill>
          <a:blip r:embed="rId4"/>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619854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Raspoloživi EU alati</a:t>
            </a:r>
          </a:p>
        </p:txBody>
      </p:sp>
      <p:pic>
        <p:nvPicPr>
          <p:cNvPr id="5" name="Slika 4">
            <a:extLst>
              <a:ext uri="{FF2B5EF4-FFF2-40B4-BE49-F238E27FC236}">
                <a16:creationId xmlns:a16="http://schemas.microsoft.com/office/drawing/2014/main" id="{9B25B2D6-6F33-4F03-AF71-3CE1844875A7}"/>
              </a:ext>
            </a:extLst>
          </p:cNvPr>
          <p:cNvPicPr>
            <a:picLocks noChangeAspect="1"/>
          </p:cNvPicPr>
          <p:nvPr/>
        </p:nvPicPr>
        <p:blipFill>
          <a:blip r:embed="rId2"/>
          <a:stretch>
            <a:fillRect/>
          </a:stretch>
        </p:blipFill>
        <p:spPr>
          <a:xfrm>
            <a:off x="1358565" y="1772348"/>
            <a:ext cx="9220793" cy="3547521"/>
          </a:xfrm>
          <a:prstGeom prst="rect">
            <a:avLst/>
          </a:prstGeom>
        </p:spPr>
      </p:pic>
      <p:pic>
        <p:nvPicPr>
          <p:cNvPr id="6" name="Slika 5">
            <a:extLst>
              <a:ext uri="{FF2B5EF4-FFF2-40B4-BE49-F238E27FC236}">
                <a16:creationId xmlns:a16="http://schemas.microsoft.com/office/drawing/2014/main" id="{B1910815-51E6-4D46-87C3-34119BDD0689}"/>
              </a:ext>
            </a:extLst>
          </p:cNvPr>
          <p:cNvPicPr>
            <a:picLocks noChangeAspect="1"/>
          </p:cNvPicPr>
          <p:nvPr/>
        </p:nvPicPr>
        <p:blipFill>
          <a:blip r:embed="rId3"/>
          <a:stretch>
            <a:fillRect/>
          </a:stretch>
        </p:blipFill>
        <p:spPr>
          <a:xfrm>
            <a:off x="522802" y="5849899"/>
            <a:ext cx="2395936" cy="463336"/>
          </a:xfrm>
          <a:prstGeom prst="rect">
            <a:avLst/>
          </a:prstGeom>
        </p:spPr>
      </p:pic>
      <p:pic>
        <p:nvPicPr>
          <p:cNvPr id="8" name="Slika 7">
            <a:extLst>
              <a:ext uri="{FF2B5EF4-FFF2-40B4-BE49-F238E27FC236}">
                <a16:creationId xmlns:a16="http://schemas.microsoft.com/office/drawing/2014/main" id="{EFFCA894-5C16-457B-9D9F-20DCB5152070}"/>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006D6A96-C954-46A7-8C06-82021BF017AD}"/>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79148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Pravokutnik 2">
            <a:extLst>
              <a:ext uri="{FF2B5EF4-FFF2-40B4-BE49-F238E27FC236}">
                <a16:creationId xmlns:a16="http://schemas.microsoft.com/office/drawing/2014/main" id="{E451937B-20F2-4250-AC71-561A4C236118}"/>
              </a:ext>
            </a:extLst>
          </p:cNvPr>
          <p:cNvSpPr/>
          <p:nvPr/>
        </p:nvSpPr>
        <p:spPr>
          <a:xfrm>
            <a:off x="1436764" y="1798559"/>
            <a:ext cx="9318472" cy="2123658"/>
          </a:xfrm>
          <a:prstGeom prst="rect">
            <a:avLst/>
          </a:prstGeom>
        </p:spPr>
        <p:txBody>
          <a:bodyPr wrap="square">
            <a:spAutoFit/>
          </a:bodyPr>
          <a:lstStyle/>
          <a:p>
            <a:pPr algn="ct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Primjer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dobre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prakse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u RH za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razvijena</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mjerila</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za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pr</a:t>
            </a:r>
            <a:r>
              <a:rPr lang="hr-HR" sz="4400" b="1" dirty="0" err="1">
                <a:solidFill>
                  <a:prstClr val="black">
                    <a:lumMod val="75000"/>
                    <a:lumOff val="25000"/>
                  </a:prstClr>
                </a:solidFill>
                <a:effectLst>
                  <a:outerShdw blurRad="38100" dist="38100" dir="2700000" algn="tl">
                    <a:srgbClr val="000000">
                      <a:alpha val="43137"/>
                    </a:srgbClr>
                  </a:outerShdw>
                </a:effectLst>
                <a:ea typeface="+mj-ea"/>
                <a:cs typeface="+mj-cs"/>
              </a:rPr>
              <a:t>edmet</a:t>
            </a:r>
            <a: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t> nabave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 </a:t>
            </a:r>
            <a:b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br>
            <a: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t>OPSKRBA ELEKTRIČNOM ENERGIJOM</a:t>
            </a:r>
            <a:endParaRPr lang="hr-H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224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Zelena javna nabava kao alat</a:t>
            </a:r>
          </a:p>
        </p:txBody>
      </p:sp>
      <p:graphicFrame>
        <p:nvGraphicFramePr>
          <p:cNvPr id="4" name="Diagram 3"/>
          <p:cNvGraphicFramePr/>
          <p:nvPr>
            <p:extLst>
              <p:ext uri="{D42A27DB-BD31-4B8C-83A1-F6EECF244321}">
                <p14:modId xmlns:p14="http://schemas.microsoft.com/office/powerpoint/2010/main" val="52802475"/>
              </p:ext>
            </p:extLst>
          </p:nvPr>
        </p:nvGraphicFramePr>
        <p:xfrm>
          <a:off x="1379913" y="1546167"/>
          <a:ext cx="8780087" cy="459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Slika 7">
            <a:extLst>
              <a:ext uri="{FF2B5EF4-FFF2-40B4-BE49-F238E27FC236}">
                <a16:creationId xmlns:a16="http://schemas.microsoft.com/office/drawing/2014/main" id="{F94A0AA3-011E-44F3-8D7E-C2A8E78B1A5A}"/>
              </a:ext>
            </a:extLst>
          </p:cNvPr>
          <p:cNvPicPr>
            <a:picLocks noChangeAspect="1"/>
          </p:cNvPicPr>
          <p:nvPr/>
        </p:nvPicPr>
        <p:blipFill>
          <a:blip r:embed="rId7"/>
          <a:stretch>
            <a:fillRect/>
          </a:stretch>
        </p:blipFill>
        <p:spPr>
          <a:xfrm>
            <a:off x="522802" y="5849899"/>
            <a:ext cx="2395936" cy="463336"/>
          </a:xfrm>
          <a:prstGeom prst="rect">
            <a:avLst/>
          </a:prstGeom>
        </p:spPr>
      </p:pic>
      <p:pic>
        <p:nvPicPr>
          <p:cNvPr id="9" name="Slika 8">
            <a:extLst>
              <a:ext uri="{FF2B5EF4-FFF2-40B4-BE49-F238E27FC236}">
                <a16:creationId xmlns:a16="http://schemas.microsoft.com/office/drawing/2014/main" id="{95351AA0-9A61-4D90-ABA2-2438B3DE18FC}"/>
              </a:ext>
            </a:extLst>
          </p:cNvPr>
          <p:cNvPicPr>
            <a:picLocks noChangeAspect="1"/>
          </p:cNvPicPr>
          <p:nvPr/>
        </p:nvPicPr>
        <p:blipFill>
          <a:blip r:embed="rId8"/>
          <a:stretch>
            <a:fillRect/>
          </a:stretch>
        </p:blipFill>
        <p:spPr>
          <a:xfrm>
            <a:off x="9690613" y="5648713"/>
            <a:ext cx="2255716" cy="865707"/>
          </a:xfrm>
          <a:prstGeom prst="rect">
            <a:avLst/>
          </a:prstGeom>
        </p:spPr>
      </p:pic>
      <p:pic>
        <p:nvPicPr>
          <p:cNvPr id="10" name="Slika 9">
            <a:extLst>
              <a:ext uri="{FF2B5EF4-FFF2-40B4-BE49-F238E27FC236}">
                <a16:creationId xmlns:a16="http://schemas.microsoft.com/office/drawing/2014/main" id="{B7DEB914-2D70-4D78-86BC-F6145D663F28}"/>
              </a:ext>
            </a:extLst>
          </p:cNvPr>
          <p:cNvPicPr>
            <a:picLocks noChangeAspect="1"/>
          </p:cNvPicPr>
          <p:nvPr/>
        </p:nvPicPr>
        <p:blipFill>
          <a:blip r:embed="rId9"/>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939622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Dokumentacija o nabavi</a:t>
            </a:r>
          </a:p>
        </p:txBody>
      </p:sp>
      <p:pic>
        <p:nvPicPr>
          <p:cNvPr id="9" name="Slika 8">
            <a:extLst>
              <a:ext uri="{FF2B5EF4-FFF2-40B4-BE49-F238E27FC236}">
                <a16:creationId xmlns:a16="http://schemas.microsoft.com/office/drawing/2014/main" id="{0D0CB771-C0AB-4BBE-BFF9-601DCF9DF82A}"/>
              </a:ext>
            </a:extLst>
          </p:cNvPr>
          <p:cNvPicPr>
            <a:picLocks noChangeAspect="1"/>
          </p:cNvPicPr>
          <p:nvPr/>
        </p:nvPicPr>
        <p:blipFill>
          <a:blip r:embed="rId2"/>
          <a:stretch>
            <a:fillRect/>
          </a:stretch>
        </p:blipFill>
        <p:spPr>
          <a:xfrm>
            <a:off x="2789542" y="1772348"/>
            <a:ext cx="6790226" cy="3905260"/>
          </a:xfrm>
          <a:prstGeom prst="rect">
            <a:avLst/>
          </a:prstGeom>
        </p:spPr>
      </p:pic>
      <p:pic>
        <p:nvPicPr>
          <p:cNvPr id="5" name="Slika 4">
            <a:extLst>
              <a:ext uri="{FF2B5EF4-FFF2-40B4-BE49-F238E27FC236}">
                <a16:creationId xmlns:a16="http://schemas.microsoft.com/office/drawing/2014/main" id="{A75ADDC9-4BDC-459F-BA41-C240436B46E2}"/>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F9398A32-8398-452E-A8A3-2971C01EB14C}"/>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CCE5A094-D802-4279-9803-B66CD841D91C}"/>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4086203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sp>
        <p:nvSpPr>
          <p:cNvPr id="8" name="Content Placeholder 7"/>
          <p:cNvSpPr>
            <a:spLocks noGrp="1"/>
          </p:cNvSpPr>
          <p:nvPr>
            <p:ph idx="1"/>
          </p:nvPr>
        </p:nvSpPr>
        <p:spPr>
          <a:xfrm>
            <a:off x="1284045" y="1921961"/>
            <a:ext cx="9534426" cy="3350858"/>
          </a:xfrm>
        </p:spPr>
        <p:txBody>
          <a:bodyPr>
            <a:normAutofit/>
          </a:bodyPr>
          <a:lstStyle/>
          <a:p>
            <a:r>
              <a:rPr lang="en-US" dirty="0"/>
              <a:t>Središnja </a:t>
            </a:r>
            <a:r>
              <a:rPr lang="en-US" dirty="0" err="1"/>
              <a:t>nabava</a:t>
            </a:r>
            <a:r>
              <a:rPr lang="en-US" dirty="0"/>
              <a:t> </a:t>
            </a:r>
          </a:p>
          <a:p>
            <a:r>
              <a:rPr lang="en-US" dirty="0" err="1"/>
              <a:t>za</a:t>
            </a:r>
            <a:r>
              <a:rPr lang="en-US" dirty="0"/>
              <a:t> 323 </a:t>
            </a:r>
            <a:r>
              <a:rPr lang="en-US" dirty="0" err="1"/>
              <a:t>korisnika</a:t>
            </a:r>
            <a:r>
              <a:rPr lang="en-US" dirty="0"/>
              <a:t>!!</a:t>
            </a:r>
          </a:p>
          <a:p>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338" y="388938"/>
            <a:ext cx="6090529"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lika 5">
            <a:extLst>
              <a:ext uri="{FF2B5EF4-FFF2-40B4-BE49-F238E27FC236}">
                <a16:creationId xmlns:a16="http://schemas.microsoft.com/office/drawing/2014/main" id="{D75DF656-063F-49A4-8864-FF9DC13B64B2}"/>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828BCDC8-EE81-4AD3-8463-FAB6ABD8E016}"/>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B316AD3A-AC42-41E7-8F0F-A114254C6C4F}"/>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0100714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Dokumentacija o nabavi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557062"/>
            <a:ext cx="6846887" cy="412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798ED185-08A7-46AC-939E-1EAA06D09DA4}"/>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6F4B8C5C-37CE-466F-9E37-74695683D7F1}"/>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7A772E26-A811-449B-B688-6A435FC5872E}"/>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2514002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Dokumentacija o </a:t>
            </a:r>
            <a:r>
              <a:rPr lang="en-US" dirty="0" err="1"/>
              <a:t>nabavi</a:t>
            </a:r>
            <a:endParaRPr lang="hr-H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19263"/>
            <a:ext cx="9955212" cy="342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52114DC3-8796-441B-B8B0-1D0DE3AB6F73}"/>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D6FB470B-D655-4536-8012-D536E6D0D80E}"/>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9C38E6EF-80CC-454A-A013-DC9B11B57A4C}"/>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942017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C886182F-AC4B-4FFE-B7E0-4401BDC8D1DC}"/>
              </a:ext>
            </a:extLst>
          </p:cNvPr>
          <p:cNvPicPr>
            <a:picLocks noChangeAspect="1"/>
          </p:cNvPicPr>
          <p:nvPr/>
        </p:nvPicPr>
        <p:blipFill>
          <a:blip r:embed="rId2"/>
          <a:stretch>
            <a:fillRect/>
          </a:stretch>
        </p:blipFill>
        <p:spPr>
          <a:xfrm>
            <a:off x="9323474" y="5484106"/>
            <a:ext cx="2511770" cy="1194920"/>
          </a:xfrm>
          <a:prstGeom prst="rect">
            <a:avLst/>
          </a:prstGeom>
        </p:spPr>
      </p:pic>
      <p:sp>
        <p:nvSpPr>
          <p:cNvPr id="7" name="Title 6"/>
          <p:cNvSpPr>
            <a:spLocks noGrp="1"/>
          </p:cNvSpPr>
          <p:nvPr>
            <p:ph type="title"/>
          </p:nvPr>
        </p:nvSpPr>
        <p:spPr/>
        <p:txBody>
          <a:bodyPr/>
          <a:lstStyle/>
          <a:p>
            <a:r>
              <a:rPr lang="en-US" dirty="0"/>
              <a:t>Tehničke </a:t>
            </a:r>
            <a:r>
              <a:rPr lang="en-US" dirty="0" err="1"/>
              <a:t>specifikacije</a:t>
            </a:r>
            <a:endParaRPr lang="hr-HR" dirty="0"/>
          </a:p>
        </p:txBody>
      </p:sp>
      <p:sp>
        <p:nvSpPr>
          <p:cNvPr id="8" name="Content Placeholder 7"/>
          <p:cNvSpPr>
            <a:spLocks noGrp="1"/>
          </p:cNvSpPr>
          <p:nvPr>
            <p:ph idx="1"/>
          </p:nvPr>
        </p:nvSpPr>
        <p:spPr/>
        <p:txBody>
          <a:bodyPr>
            <a:normAutofit/>
          </a:bodyPr>
          <a:lstStyle/>
          <a:p>
            <a:r>
              <a:rPr lang="en-US" dirty="0"/>
              <a:t>Središnja </a:t>
            </a:r>
            <a:r>
              <a:rPr lang="en-US" dirty="0" err="1"/>
              <a:t>nabava</a:t>
            </a:r>
            <a:r>
              <a:rPr lang="en-US" dirty="0"/>
              <a:t> za </a:t>
            </a:r>
          </a:p>
          <a:p>
            <a:r>
              <a:rPr lang="en-US" dirty="0"/>
              <a:t>114 </a:t>
            </a:r>
            <a:r>
              <a:rPr lang="en-US" dirty="0" err="1"/>
              <a:t>korisnika</a:t>
            </a:r>
            <a:r>
              <a:rPr lang="en-US" dirty="0"/>
              <a:t>!</a:t>
            </a:r>
          </a:p>
          <a:p>
            <a:endParaRPr lang="hr-H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401" y="1538053"/>
            <a:ext cx="7453054" cy="486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Slika 8">
            <a:extLst>
              <a:ext uri="{FF2B5EF4-FFF2-40B4-BE49-F238E27FC236}">
                <a16:creationId xmlns:a16="http://schemas.microsoft.com/office/drawing/2014/main" id="{9A35A4A3-DCCA-47CB-AAF9-F971C0BD4F90}"/>
              </a:ext>
            </a:extLst>
          </p:cNvPr>
          <p:cNvPicPr>
            <a:picLocks noChangeAspect="1"/>
          </p:cNvPicPr>
          <p:nvPr/>
        </p:nvPicPr>
        <p:blipFill>
          <a:blip r:embed="rId4"/>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727502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542" y="220663"/>
            <a:ext cx="7967358" cy="539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371D612B-9208-4862-9234-8A4151CC3ADD}"/>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358C9CFD-A13A-4641-A08F-78D19ED36B29}"/>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6BEA2640-21E4-4CD0-A699-777AAA4A75E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413117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7117CA6C-8081-4BA2-8640-38F0284F920D}"/>
              </a:ext>
            </a:extLst>
          </p:cNvPr>
          <p:cNvPicPr>
            <a:picLocks noChangeAspect="1"/>
          </p:cNvPicPr>
          <p:nvPr/>
        </p:nvPicPr>
        <p:blipFill>
          <a:blip r:embed="rId2"/>
          <a:stretch>
            <a:fillRect/>
          </a:stretch>
        </p:blipFill>
        <p:spPr>
          <a:xfrm>
            <a:off x="1975658" y="1515484"/>
            <a:ext cx="7996054" cy="4196426"/>
          </a:xfrm>
          <a:prstGeom prst="rect">
            <a:avLst/>
          </a:prstGeom>
        </p:spPr>
      </p:pic>
      <p:sp>
        <p:nvSpPr>
          <p:cNvPr id="7" name="Title 6"/>
          <p:cNvSpPr>
            <a:spLocks noGrp="1"/>
          </p:cNvSpPr>
          <p:nvPr>
            <p:ph type="title"/>
          </p:nvPr>
        </p:nvSpPr>
        <p:spPr/>
        <p:txBody>
          <a:bodyPr/>
          <a:lstStyle/>
          <a:p>
            <a:r>
              <a:rPr lang="hr-HR" dirty="0"/>
              <a:t>Raspoloživi EU alati</a:t>
            </a:r>
          </a:p>
        </p:txBody>
      </p:sp>
      <p:pic>
        <p:nvPicPr>
          <p:cNvPr id="6" name="Slika 5">
            <a:extLst>
              <a:ext uri="{FF2B5EF4-FFF2-40B4-BE49-F238E27FC236}">
                <a16:creationId xmlns:a16="http://schemas.microsoft.com/office/drawing/2014/main" id="{A7E9FD6B-B73B-4454-A9E8-3DDC076E69E5}"/>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D4640828-A007-401E-8FE2-733FC8F446E0}"/>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4CCFE396-1037-41DC-AAF5-62252C864D8E}"/>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3356567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Pravokutnik 2">
            <a:extLst>
              <a:ext uri="{FF2B5EF4-FFF2-40B4-BE49-F238E27FC236}">
                <a16:creationId xmlns:a16="http://schemas.microsoft.com/office/drawing/2014/main" id="{E451937B-20F2-4250-AC71-561A4C236118}"/>
              </a:ext>
            </a:extLst>
          </p:cNvPr>
          <p:cNvSpPr/>
          <p:nvPr/>
        </p:nvSpPr>
        <p:spPr>
          <a:xfrm>
            <a:off x="1436764" y="1798559"/>
            <a:ext cx="9318472" cy="2123658"/>
          </a:xfrm>
          <a:prstGeom prst="rect">
            <a:avLst/>
          </a:prstGeom>
        </p:spPr>
        <p:txBody>
          <a:bodyPr wrap="square">
            <a:spAutoFit/>
          </a:bodyPr>
          <a:lstStyle/>
          <a:p>
            <a:pPr lvl="0" algn="ct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Primjer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dobre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prakse</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u RH za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razvijena</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r>
              <a:rPr lang="en-US" sz="4400" b="1" dirty="0" err="1">
                <a:solidFill>
                  <a:prstClr val="black">
                    <a:lumMod val="75000"/>
                    <a:lumOff val="25000"/>
                  </a:prstClr>
                </a:solidFill>
                <a:effectLst>
                  <a:outerShdw blurRad="38100" dist="38100" dir="2700000" algn="tl">
                    <a:srgbClr val="000000">
                      <a:alpha val="43137"/>
                    </a:srgbClr>
                  </a:outerShdw>
                </a:effectLst>
                <a:ea typeface="+mj-ea"/>
                <a:cs typeface="+mj-cs"/>
              </a:rPr>
              <a:t>mjerila</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za </a:t>
            </a:r>
            <a: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t>predmet nabave </a:t>
            </a:r>
            <a:r>
              <a:rPr lang="en-US" sz="4400" b="1" dirty="0">
                <a:solidFill>
                  <a:prstClr val="black">
                    <a:lumMod val="75000"/>
                    <a:lumOff val="25000"/>
                  </a:prstClr>
                </a:solidFill>
                <a:effectLst>
                  <a:outerShdw blurRad="38100" dist="38100" dir="2700000" algn="tl">
                    <a:srgbClr val="000000">
                      <a:alpha val="43137"/>
                    </a:srgbClr>
                  </a:outerShdw>
                </a:effectLst>
                <a:ea typeface="+mj-ea"/>
                <a:cs typeface="+mj-cs"/>
              </a:rPr>
              <a:t>– </a:t>
            </a:r>
            <a:b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br>
            <a:r>
              <a:rPr lang="hr-HR" sz="4400" b="1" dirty="0">
                <a:solidFill>
                  <a:prstClr val="black">
                    <a:lumMod val="75000"/>
                    <a:lumOff val="25000"/>
                  </a:prstClr>
                </a:solidFill>
                <a:effectLst>
                  <a:outerShdw blurRad="38100" dist="38100" dir="2700000" algn="tl">
                    <a:srgbClr val="000000">
                      <a:alpha val="43137"/>
                    </a:srgbClr>
                  </a:outerShdw>
                </a:effectLst>
                <a:ea typeface="+mj-ea"/>
                <a:cs typeface="+mj-cs"/>
              </a:rPr>
              <a:t>RAČUNALA I RAČUNALNA OPREMA</a:t>
            </a:r>
            <a:endParaRPr kumimoji="0" lang="hr-H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ndParaRPr>
          </a:p>
        </p:txBody>
      </p:sp>
    </p:spTree>
    <p:extLst>
      <p:ext uri="{BB962C8B-B14F-4D97-AF65-F5344CB8AC3E}">
        <p14:creationId xmlns:p14="http://schemas.microsoft.com/office/powerpoint/2010/main" val="1190653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Dokumentacija o nabavi</a:t>
            </a:r>
          </a:p>
        </p:txBody>
      </p:sp>
      <p:pic>
        <p:nvPicPr>
          <p:cNvPr id="5" name="Slika 4">
            <a:extLst>
              <a:ext uri="{FF2B5EF4-FFF2-40B4-BE49-F238E27FC236}">
                <a16:creationId xmlns:a16="http://schemas.microsoft.com/office/drawing/2014/main" id="{939821E5-8CF1-4630-ABC4-4F1E10CC8E5E}"/>
              </a:ext>
            </a:extLst>
          </p:cNvPr>
          <p:cNvPicPr>
            <a:picLocks noChangeAspect="1"/>
          </p:cNvPicPr>
          <p:nvPr/>
        </p:nvPicPr>
        <p:blipFill>
          <a:blip r:embed="rId2"/>
          <a:stretch>
            <a:fillRect/>
          </a:stretch>
        </p:blipFill>
        <p:spPr>
          <a:xfrm>
            <a:off x="1904749" y="1772348"/>
            <a:ext cx="8314072" cy="3779124"/>
          </a:xfrm>
          <a:prstGeom prst="rect">
            <a:avLst/>
          </a:prstGeom>
        </p:spPr>
      </p:pic>
      <p:pic>
        <p:nvPicPr>
          <p:cNvPr id="6" name="Slika 5">
            <a:extLst>
              <a:ext uri="{FF2B5EF4-FFF2-40B4-BE49-F238E27FC236}">
                <a16:creationId xmlns:a16="http://schemas.microsoft.com/office/drawing/2014/main" id="{F44C9EE5-F1DC-4F74-959E-0EF590C8A840}"/>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482E681E-9F09-4F0E-9406-39D6C8EF61CC}"/>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88DC0B45-91DC-4909-84DE-67BFB934ABD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733987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460375"/>
            <a:ext cx="7596187" cy="489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57AC4112-FC4B-4F69-A31C-9081E646CC3A}"/>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BFBA0D3-CF07-4386-8A58-E99967557F87}"/>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FF334325-D213-4FB0-B1BD-DEEC57848B80}"/>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420436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Utjecaj</a:t>
            </a:r>
            <a:r>
              <a:rPr lang="en-US" dirty="0"/>
              <a:t> zelene </a:t>
            </a:r>
            <a:r>
              <a:rPr lang="en-US" dirty="0" err="1"/>
              <a:t>javne</a:t>
            </a:r>
            <a:r>
              <a:rPr lang="en-US" dirty="0"/>
              <a:t> </a:t>
            </a:r>
            <a:r>
              <a:rPr lang="en-US" dirty="0" err="1"/>
              <a:t>nabave</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1164805"/>
              </p:ext>
            </p:extLst>
          </p:nvPr>
        </p:nvGraphicFramePr>
        <p:xfrm>
          <a:off x="332509" y="1745673"/>
          <a:ext cx="11479876" cy="394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a:extLst>
              <a:ext uri="{FF2B5EF4-FFF2-40B4-BE49-F238E27FC236}">
                <a16:creationId xmlns:a16="http://schemas.microsoft.com/office/drawing/2014/main" id="{3B8E110B-E579-4925-B9F6-7B20338E21A8}"/>
              </a:ext>
            </a:extLst>
          </p:cNvPr>
          <p:cNvPicPr>
            <a:picLocks noChangeAspect="1"/>
          </p:cNvPicPr>
          <p:nvPr/>
        </p:nvPicPr>
        <p:blipFill>
          <a:blip r:embed="rId7"/>
          <a:stretch>
            <a:fillRect/>
          </a:stretch>
        </p:blipFill>
        <p:spPr>
          <a:xfrm>
            <a:off x="9690613" y="5685905"/>
            <a:ext cx="2255716" cy="865707"/>
          </a:xfrm>
          <a:prstGeom prst="rect">
            <a:avLst/>
          </a:prstGeom>
        </p:spPr>
      </p:pic>
      <p:pic>
        <p:nvPicPr>
          <p:cNvPr id="8" name="Slika 7">
            <a:extLst>
              <a:ext uri="{FF2B5EF4-FFF2-40B4-BE49-F238E27FC236}">
                <a16:creationId xmlns:a16="http://schemas.microsoft.com/office/drawing/2014/main" id="{F5967188-F5AC-4E5E-B92C-7B503310FD3D}"/>
              </a:ext>
            </a:extLst>
          </p:cNvPr>
          <p:cNvPicPr>
            <a:picLocks noChangeAspect="1"/>
          </p:cNvPicPr>
          <p:nvPr/>
        </p:nvPicPr>
        <p:blipFill>
          <a:blip r:embed="rId7"/>
          <a:stretch>
            <a:fillRect/>
          </a:stretch>
        </p:blipFill>
        <p:spPr>
          <a:xfrm>
            <a:off x="9690613" y="5648713"/>
            <a:ext cx="2255716" cy="865707"/>
          </a:xfrm>
          <a:prstGeom prst="rect">
            <a:avLst/>
          </a:prstGeom>
        </p:spPr>
      </p:pic>
      <p:pic>
        <p:nvPicPr>
          <p:cNvPr id="10" name="Slika 9">
            <a:extLst>
              <a:ext uri="{FF2B5EF4-FFF2-40B4-BE49-F238E27FC236}">
                <a16:creationId xmlns:a16="http://schemas.microsoft.com/office/drawing/2014/main" id="{8BD3F213-D062-4D9D-91FB-2E20E8BB4E0C}"/>
              </a:ext>
            </a:extLst>
          </p:cNvPr>
          <p:cNvPicPr>
            <a:picLocks noChangeAspect="1"/>
          </p:cNvPicPr>
          <p:nvPr/>
        </p:nvPicPr>
        <p:blipFill>
          <a:blip r:embed="rId8"/>
          <a:stretch>
            <a:fillRect/>
          </a:stretch>
        </p:blipFill>
        <p:spPr>
          <a:xfrm>
            <a:off x="522802" y="5849899"/>
            <a:ext cx="2395936" cy="463336"/>
          </a:xfrm>
          <a:prstGeom prst="rect">
            <a:avLst/>
          </a:prstGeom>
        </p:spPr>
      </p:pic>
      <p:pic>
        <p:nvPicPr>
          <p:cNvPr id="11" name="Slika 10">
            <a:extLst>
              <a:ext uri="{FF2B5EF4-FFF2-40B4-BE49-F238E27FC236}">
                <a16:creationId xmlns:a16="http://schemas.microsoft.com/office/drawing/2014/main" id="{3A31EF4A-7D50-4620-A673-E171B282B2B4}"/>
              </a:ext>
            </a:extLst>
          </p:cNvPr>
          <p:cNvPicPr>
            <a:picLocks noChangeAspect="1"/>
          </p:cNvPicPr>
          <p:nvPr/>
        </p:nvPicPr>
        <p:blipFill>
          <a:blip r:embed="rId9"/>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3971092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912" y="512763"/>
            <a:ext cx="8455429" cy="47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16F96E55-35EC-4D89-87AC-42ED9F5B99B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BF9DC9CA-8F41-43F3-989D-E78D8B4865E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C9D5EDF2-B6F2-4528-A840-A8541A69E70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419319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289755"/>
            <a:ext cx="5130800" cy="629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BFDD83DA-EC4C-44FE-8B96-19A7E5FAE706}"/>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16D24411-92E4-4040-9D9B-1AC24DF81DCE}"/>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BD88B943-09CC-42C3-B623-A0022DF28EBF}"/>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3989760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06" y="190629"/>
            <a:ext cx="6007894" cy="642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939628A1-85D3-4CD4-A3D8-D48BD0CBECA8}"/>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E5733338-86DC-4859-AFCD-57FABEAA193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5B60F276-DB21-444B-B144-D973CF2A132C}"/>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419319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862" y="835024"/>
            <a:ext cx="7423063"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604B39E6-B876-4D7D-9085-21AD10D81139}"/>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33461166-FC65-4927-B74A-280246A0838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E3B543F3-53BC-4EB3-B6CC-69492253C252}"/>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419319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ENP</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63" y="506413"/>
            <a:ext cx="6497637" cy="511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820DBB49-6515-4215-ABCD-D032254170CB}"/>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943F5A4C-6B61-4F2D-AA6C-212D1365DDEF}"/>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E4CC1085-EC18-4E06-9B2F-63D48FC97991}"/>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041931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Tehničke specifikacije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40" y="1633002"/>
            <a:ext cx="8134680" cy="127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420" y="2908299"/>
            <a:ext cx="9239580" cy="120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4109068"/>
            <a:ext cx="8965848"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Slika 7">
            <a:extLst>
              <a:ext uri="{FF2B5EF4-FFF2-40B4-BE49-F238E27FC236}">
                <a16:creationId xmlns:a16="http://schemas.microsoft.com/office/drawing/2014/main" id="{D3E45E76-7764-470E-802C-7E436C52AB87}"/>
              </a:ext>
            </a:extLst>
          </p:cNvPr>
          <p:cNvPicPr>
            <a:picLocks noChangeAspect="1"/>
          </p:cNvPicPr>
          <p:nvPr/>
        </p:nvPicPr>
        <p:blipFill>
          <a:blip r:embed="rId5"/>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FD8E5807-36A5-40AB-97A3-B095A948753B}"/>
              </a:ext>
            </a:extLst>
          </p:cNvPr>
          <p:cNvPicPr>
            <a:picLocks noChangeAspect="1"/>
          </p:cNvPicPr>
          <p:nvPr/>
        </p:nvPicPr>
        <p:blipFill>
          <a:blip r:embed="rId6"/>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F3840754-15B5-4B58-9860-3DFF4A9B18FA}"/>
              </a:ext>
            </a:extLst>
          </p:cNvPr>
          <p:cNvPicPr>
            <a:picLocks noChangeAspect="1"/>
          </p:cNvPicPr>
          <p:nvPr/>
        </p:nvPicPr>
        <p:blipFill>
          <a:blip r:embed="rId7"/>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157469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Raspoloživi EU alati</a:t>
            </a:r>
          </a:p>
        </p:txBody>
      </p:sp>
      <p:sp>
        <p:nvSpPr>
          <p:cNvPr id="6" name="Content Placeholder 7"/>
          <p:cNvSpPr>
            <a:spLocks noGrp="1"/>
          </p:cNvSpPr>
          <p:nvPr>
            <p:ph idx="1"/>
          </p:nvPr>
        </p:nvSpPr>
        <p:spPr>
          <a:xfrm>
            <a:off x="1270000" y="2258569"/>
            <a:ext cx="9877067" cy="3018442"/>
          </a:xfrm>
        </p:spPr>
        <p:txBody>
          <a:bodyPr>
            <a:noAutofit/>
          </a:bodyPr>
          <a:lstStyle/>
          <a:p>
            <a:r>
              <a:rPr lang="hr-HR" sz="2400" b="1" dirty="0">
                <a:solidFill>
                  <a:schemeClr val="accent6">
                    <a:lumMod val="75000"/>
                  </a:schemeClr>
                </a:solidFill>
              </a:rPr>
              <a:t>Računala, monitori, tableti i smartphone</a:t>
            </a:r>
          </a:p>
          <a:p>
            <a:endParaRPr lang="hr-HR" sz="2400" b="1" dirty="0">
              <a:solidFill>
                <a:schemeClr val="accent6">
                  <a:lumMod val="75000"/>
                </a:schemeClr>
              </a:solidFill>
            </a:endParaRPr>
          </a:p>
          <a:p>
            <a:r>
              <a:rPr lang="hr-HR" sz="2400" dirty="0">
                <a:solidFill>
                  <a:schemeClr val="bg1">
                    <a:lumMod val="50000"/>
                  </a:schemeClr>
                </a:solidFill>
              </a:rPr>
              <a:t>Navedena mjerila su bila u reviziji zbog isteka ugovora između EU i SAD vezano uz Energy star oznaku &gt;&gt;&gt; nova mjerila za kategoriju Računala, monitore, tablete i smartphone dostupna od ožujka 2021 na poveznici: </a:t>
            </a:r>
          </a:p>
          <a:p>
            <a:r>
              <a:rPr lang="hr-HR" sz="2400" dirty="0">
                <a:solidFill>
                  <a:srgbClr val="C00000"/>
                </a:solidFill>
                <a:hlinkClick r:id="rId2"/>
              </a:rPr>
              <a:t>https://ec.europa.eu/environment/gpp/pdf/210309_EU%20GPP%20criteria%20computers.pdf</a:t>
            </a:r>
            <a:r>
              <a:rPr lang="hr-HR" sz="2400" dirty="0">
                <a:solidFill>
                  <a:srgbClr val="C00000"/>
                </a:solidFill>
              </a:rPr>
              <a:t> </a:t>
            </a:r>
            <a:endParaRPr lang="en-US" sz="2400" dirty="0">
              <a:solidFill>
                <a:srgbClr val="C00000"/>
              </a:solidFill>
            </a:endParaRPr>
          </a:p>
        </p:txBody>
      </p:sp>
      <p:pic>
        <p:nvPicPr>
          <p:cNvPr id="8" name="Slika 7">
            <a:extLst>
              <a:ext uri="{FF2B5EF4-FFF2-40B4-BE49-F238E27FC236}">
                <a16:creationId xmlns:a16="http://schemas.microsoft.com/office/drawing/2014/main" id="{488173DB-9981-4F6F-A919-2923836580E6}"/>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04240E9C-2DD8-4C61-88F8-EE7736F5D2D3}"/>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A33C886A-F697-42F7-8B0F-70109CC79948}"/>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26880203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Pravokutnik 2">
            <a:extLst>
              <a:ext uri="{FF2B5EF4-FFF2-40B4-BE49-F238E27FC236}">
                <a16:creationId xmlns:a16="http://schemas.microsoft.com/office/drawing/2014/main" id="{E451937B-20F2-4250-AC71-561A4C236118}"/>
              </a:ext>
            </a:extLst>
          </p:cNvPr>
          <p:cNvSpPr/>
          <p:nvPr/>
        </p:nvSpPr>
        <p:spPr>
          <a:xfrm>
            <a:off x="1436764" y="1798559"/>
            <a:ext cx="9318472" cy="2123658"/>
          </a:xfrm>
          <a:prstGeom prst="rect">
            <a:avLst/>
          </a:prstGeom>
        </p:spPr>
        <p:txBody>
          <a:bodyPr wrap="square">
            <a:spAutoFit/>
          </a:bodyPr>
          <a:lstStyle/>
          <a:p>
            <a:pPr lvl="0" algn="ctr"/>
            <a:r>
              <a:rPr lang="en-US" sz="4400" b="1" dirty="0">
                <a:solidFill>
                  <a:prstClr val="black">
                    <a:lumMod val="75000"/>
                    <a:lumOff val="25000"/>
                  </a:prstClr>
                </a:solidFill>
                <a:effectLst>
                  <a:outerShdw blurRad="38100" dist="38100" dir="2700000" algn="tl">
                    <a:srgbClr val="000000">
                      <a:alpha val="43137"/>
                    </a:srgbClr>
                  </a:outerShdw>
                </a:effectLst>
              </a:rPr>
              <a:t>Primjer </a:t>
            </a:r>
            <a:r>
              <a:rPr lang="en-US" sz="4400" b="1" dirty="0" err="1">
                <a:solidFill>
                  <a:prstClr val="black">
                    <a:lumMod val="75000"/>
                    <a:lumOff val="25000"/>
                  </a:prstClr>
                </a:solidFill>
                <a:effectLst>
                  <a:outerShdw blurRad="38100" dist="38100" dir="2700000" algn="tl">
                    <a:srgbClr val="000000">
                      <a:alpha val="43137"/>
                    </a:srgbClr>
                  </a:outerShdw>
                </a:effectLst>
              </a:rPr>
              <a:t>dobre</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prakse</a:t>
            </a:r>
            <a:r>
              <a:rPr lang="en-US" sz="4400" b="1" dirty="0">
                <a:solidFill>
                  <a:prstClr val="black">
                    <a:lumMod val="75000"/>
                    <a:lumOff val="25000"/>
                  </a:prstClr>
                </a:solidFill>
                <a:effectLst>
                  <a:outerShdw blurRad="38100" dist="38100" dir="2700000" algn="tl">
                    <a:srgbClr val="000000">
                      <a:alpha val="43137"/>
                    </a:srgbClr>
                  </a:outerShdw>
                </a:effectLst>
              </a:rPr>
              <a:t> u RH za </a:t>
            </a:r>
            <a:r>
              <a:rPr lang="en-US" sz="4400" b="1" dirty="0" err="1">
                <a:solidFill>
                  <a:prstClr val="black">
                    <a:lumMod val="75000"/>
                    <a:lumOff val="25000"/>
                  </a:prstClr>
                </a:solidFill>
                <a:effectLst>
                  <a:outerShdw blurRad="38100" dist="38100" dir="2700000" algn="tl">
                    <a:srgbClr val="000000">
                      <a:alpha val="43137"/>
                    </a:srgbClr>
                  </a:outerShdw>
                </a:effectLst>
              </a:rPr>
              <a:t>razvijena</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mjerila</a:t>
            </a:r>
            <a:r>
              <a:rPr lang="en-US" sz="4400" b="1" dirty="0">
                <a:solidFill>
                  <a:prstClr val="black">
                    <a:lumMod val="75000"/>
                    <a:lumOff val="25000"/>
                  </a:prstClr>
                </a:solidFill>
                <a:effectLst>
                  <a:outerShdw blurRad="38100" dist="38100" dir="2700000" algn="tl">
                    <a:srgbClr val="000000">
                      <a:alpha val="43137"/>
                    </a:srgbClr>
                  </a:outerShdw>
                </a:effectLst>
              </a:rPr>
              <a:t> za </a:t>
            </a:r>
            <a:r>
              <a:rPr lang="en-US" sz="4400" b="1" dirty="0" err="1">
                <a:solidFill>
                  <a:prstClr val="black">
                    <a:lumMod val="75000"/>
                    <a:lumOff val="25000"/>
                  </a:prstClr>
                </a:solidFill>
                <a:effectLst>
                  <a:outerShdw blurRad="38100" dist="38100" dir="2700000" algn="tl">
                    <a:srgbClr val="000000">
                      <a:alpha val="43137"/>
                    </a:srgbClr>
                  </a:outerShdw>
                </a:effectLst>
              </a:rPr>
              <a:t>nabavnu</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kategoriju</a:t>
            </a:r>
            <a:r>
              <a:rPr lang="en-US" sz="4400" b="1" dirty="0">
                <a:solidFill>
                  <a:prstClr val="black">
                    <a:lumMod val="75000"/>
                    <a:lumOff val="25000"/>
                  </a:prstClr>
                </a:solidFill>
                <a:effectLst>
                  <a:outerShdw blurRad="38100" dist="38100" dir="2700000" algn="tl">
                    <a:srgbClr val="000000">
                      <a:alpha val="43137"/>
                    </a:srgbClr>
                  </a:outerShdw>
                </a:effectLst>
              </a:rPr>
              <a:t>:</a:t>
            </a:r>
            <a:br>
              <a:rPr lang="en-US" sz="4400" b="1" dirty="0">
                <a:solidFill>
                  <a:prstClr val="black">
                    <a:lumMod val="75000"/>
                    <a:lumOff val="25000"/>
                  </a:prstClr>
                </a:solidFill>
                <a:effectLst>
                  <a:outerShdw blurRad="38100" dist="38100" dir="2700000" algn="tl">
                    <a:srgbClr val="000000">
                      <a:alpha val="43137"/>
                    </a:srgbClr>
                  </a:outerShdw>
                </a:effectLst>
              </a:rPr>
            </a:br>
            <a:r>
              <a:rPr lang="en-US" sz="4400" b="1" dirty="0">
                <a:solidFill>
                  <a:prstClr val="black">
                    <a:lumMod val="75000"/>
                    <a:lumOff val="25000"/>
                  </a:prstClr>
                </a:solidFill>
                <a:effectLst>
                  <a:outerShdw blurRad="38100" dist="38100" dir="2700000" algn="tl">
                    <a:srgbClr val="000000">
                      <a:alpha val="43137"/>
                    </a:srgbClr>
                  </a:outerShdw>
                </a:effectLst>
              </a:rPr>
              <a:t>USLUGE ČIŠĆENJA</a:t>
            </a:r>
            <a:endParaRPr kumimoji="0" lang="hr-H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213705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Dokumentacija o nabavi</a:t>
            </a:r>
          </a:p>
        </p:txBody>
      </p:sp>
      <p:pic>
        <p:nvPicPr>
          <p:cNvPr id="5" name="Slika 4">
            <a:extLst>
              <a:ext uri="{FF2B5EF4-FFF2-40B4-BE49-F238E27FC236}">
                <a16:creationId xmlns:a16="http://schemas.microsoft.com/office/drawing/2014/main" id="{9FB5D156-2C5F-4233-94FD-A6F7452D7B8E}"/>
              </a:ext>
            </a:extLst>
          </p:cNvPr>
          <p:cNvPicPr>
            <a:picLocks noChangeAspect="1"/>
          </p:cNvPicPr>
          <p:nvPr/>
        </p:nvPicPr>
        <p:blipFill>
          <a:blip r:embed="rId2"/>
          <a:stretch>
            <a:fillRect/>
          </a:stretch>
        </p:blipFill>
        <p:spPr>
          <a:xfrm>
            <a:off x="2133600" y="1588014"/>
            <a:ext cx="8445759" cy="4026467"/>
          </a:xfrm>
          <a:prstGeom prst="rect">
            <a:avLst/>
          </a:prstGeom>
        </p:spPr>
      </p:pic>
      <p:pic>
        <p:nvPicPr>
          <p:cNvPr id="6" name="Slika 5">
            <a:extLst>
              <a:ext uri="{FF2B5EF4-FFF2-40B4-BE49-F238E27FC236}">
                <a16:creationId xmlns:a16="http://schemas.microsoft.com/office/drawing/2014/main" id="{7C40EA0A-F8DE-402F-AB5A-9FA4E76B7A99}"/>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23B5E692-B189-45C1-8B43-98E1C2F4C335}"/>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084EDFCC-498E-4A19-A869-86F60EBAC7D0}"/>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756726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E7679A70-A406-40B9-B5C3-78E788B8AD09}"/>
              </a:ext>
            </a:extLst>
          </p:cNvPr>
          <p:cNvPicPr>
            <a:picLocks noChangeAspect="1"/>
          </p:cNvPicPr>
          <p:nvPr/>
        </p:nvPicPr>
        <p:blipFill>
          <a:blip r:embed="rId2"/>
          <a:stretch>
            <a:fillRect/>
          </a:stretch>
        </p:blipFill>
        <p:spPr>
          <a:xfrm>
            <a:off x="522802" y="5849899"/>
            <a:ext cx="2395936" cy="463336"/>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1587497"/>
            <a:ext cx="7345362" cy="432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Dokumentacija o </a:t>
            </a:r>
            <a:r>
              <a:rPr lang="en-US" dirty="0" err="1"/>
              <a:t>nabavi</a:t>
            </a:r>
            <a:endParaRPr lang="hr-HR" dirty="0"/>
          </a:p>
        </p:txBody>
      </p:sp>
      <p:pic>
        <p:nvPicPr>
          <p:cNvPr id="5" name="Slika 4">
            <a:extLst>
              <a:ext uri="{FF2B5EF4-FFF2-40B4-BE49-F238E27FC236}">
                <a16:creationId xmlns:a16="http://schemas.microsoft.com/office/drawing/2014/main" id="{C9EFF9DC-CD5F-447B-9D79-6AEE447EDD1E}"/>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E42100E5-4621-4316-87EB-5044406BFEB0}"/>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43739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B8E110B-E579-4925-B9F6-7B20338E21A8}"/>
              </a:ext>
            </a:extLst>
          </p:cNvPr>
          <p:cNvPicPr>
            <a:picLocks noChangeAspect="1"/>
          </p:cNvPicPr>
          <p:nvPr/>
        </p:nvPicPr>
        <p:blipFill>
          <a:blip r:embed="rId2"/>
          <a:stretch>
            <a:fillRect/>
          </a:stretch>
        </p:blipFill>
        <p:spPr>
          <a:xfrm>
            <a:off x="9690613" y="5685905"/>
            <a:ext cx="2255716" cy="865707"/>
          </a:xfrm>
          <a:prstGeom prst="rect">
            <a:avLst/>
          </a:prstGeom>
        </p:spPr>
      </p:pic>
      <p:pic>
        <p:nvPicPr>
          <p:cNvPr id="8" name="Slika 7">
            <a:extLst>
              <a:ext uri="{FF2B5EF4-FFF2-40B4-BE49-F238E27FC236}">
                <a16:creationId xmlns:a16="http://schemas.microsoft.com/office/drawing/2014/main" id="{F5967188-F5AC-4E5E-B92C-7B503310FD3D}"/>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0" name="Slika 9">
            <a:extLst>
              <a:ext uri="{FF2B5EF4-FFF2-40B4-BE49-F238E27FC236}">
                <a16:creationId xmlns:a16="http://schemas.microsoft.com/office/drawing/2014/main" id="{8BD3F213-D062-4D9D-91FB-2E20E8BB4E0C}"/>
              </a:ext>
            </a:extLst>
          </p:cNvPr>
          <p:cNvPicPr>
            <a:picLocks noChangeAspect="1"/>
          </p:cNvPicPr>
          <p:nvPr/>
        </p:nvPicPr>
        <p:blipFill>
          <a:blip r:embed="rId3"/>
          <a:stretch>
            <a:fillRect/>
          </a:stretch>
        </p:blipFill>
        <p:spPr>
          <a:xfrm>
            <a:off x="406968" y="5484106"/>
            <a:ext cx="3436280" cy="664522"/>
          </a:xfrm>
          <a:prstGeom prst="rect">
            <a:avLst/>
          </a:prstGeom>
        </p:spPr>
      </p:pic>
      <p:pic>
        <p:nvPicPr>
          <p:cNvPr id="11" name="Slika 10">
            <a:extLst>
              <a:ext uri="{FF2B5EF4-FFF2-40B4-BE49-F238E27FC236}">
                <a16:creationId xmlns:a16="http://schemas.microsoft.com/office/drawing/2014/main" id="{3A31EF4A-7D50-4620-A673-E171B282B2B4}"/>
              </a:ext>
            </a:extLst>
          </p:cNvPr>
          <p:cNvPicPr>
            <a:picLocks noChangeAspect="1"/>
          </p:cNvPicPr>
          <p:nvPr/>
        </p:nvPicPr>
        <p:blipFill>
          <a:blip r:embed="rId4"/>
          <a:stretch>
            <a:fillRect/>
          </a:stretch>
        </p:blipFill>
        <p:spPr>
          <a:xfrm>
            <a:off x="8809725" y="5070281"/>
            <a:ext cx="3136604" cy="1492171"/>
          </a:xfrm>
          <a:prstGeom prst="rect">
            <a:avLst/>
          </a:prstGeom>
        </p:spPr>
      </p:pic>
      <p:sp>
        <p:nvSpPr>
          <p:cNvPr id="5" name="Naslov 4">
            <a:extLst>
              <a:ext uri="{FF2B5EF4-FFF2-40B4-BE49-F238E27FC236}">
                <a16:creationId xmlns:a16="http://schemas.microsoft.com/office/drawing/2014/main" id="{C2901D46-43FC-4757-9A59-7FCCC7B14993}"/>
              </a:ext>
            </a:extLst>
          </p:cNvPr>
          <p:cNvSpPr>
            <a:spLocks noGrp="1"/>
          </p:cNvSpPr>
          <p:nvPr>
            <p:ph type="title"/>
          </p:nvPr>
        </p:nvSpPr>
        <p:spPr>
          <a:xfrm>
            <a:off x="990214" y="2433085"/>
            <a:ext cx="10211572" cy="995915"/>
          </a:xfrm>
        </p:spPr>
        <p:txBody>
          <a:bodyPr>
            <a:noAutofit/>
          </a:bodyPr>
          <a:lstStyle/>
          <a:p>
            <a:pPr algn="ctr"/>
            <a:r>
              <a:rPr lang="hr-HR" sz="5200" dirty="0">
                <a:effectLst>
                  <a:outerShdw blurRad="38100" dist="38100" dir="2700000" algn="tl">
                    <a:srgbClr val="000000">
                      <a:alpha val="43137"/>
                    </a:srgbClr>
                  </a:outerShdw>
                </a:effectLst>
              </a:rPr>
              <a:t>Sustav i mjerila zelene javne nabave</a:t>
            </a:r>
            <a:br>
              <a:rPr lang="hr-HR" sz="5200" dirty="0">
                <a:effectLst>
                  <a:outerShdw blurRad="38100" dist="38100" dir="2700000" algn="tl">
                    <a:srgbClr val="000000">
                      <a:alpha val="43137"/>
                    </a:srgbClr>
                  </a:outerShdw>
                </a:effectLst>
              </a:rPr>
            </a:br>
            <a:br>
              <a:rPr lang="hr-HR" sz="5200" dirty="0">
                <a:effectLst>
                  <a:outerShdw blurRad="38100" dist="38100" dir="2700000" algn="tl">
                    <a:srgbClr val="000000">
                      <a:alpha val="43137"/>
                    </a:srgbClr>
                  </a:outerShdw>
                </a:effectLst>
              </a:rPr>
            </a:br>
            <a:r>
              <a:rPr lang="hr-HR" sz="5200" dirty="0">
                <a:effectLst>
                  <a:outerShdw blurRad="38100" dist="38100" dir="2700000" algn="tl">
                    <a:srgbClr val="000000">
                      <a:alpha val="43137"/>
                    </a:srgbClr>
                  </a:outerShdw>
                </a:effectLst>
              </a:rPr>
              <a:t>Rezultati primjene </a:t>
            </a:r>
            <a:r>
              <a:rPr lang="hr-HR" sz="5200" dirty="0" err="1">
                <a:effectLst>
                  <a:outerShdw blurRad="38100" dist="38100" dir="2700000" algn="tl">
                    <a:srgbClr val="000000">
                      <a:alpha val="43137"/>
                    </a:srgbClr>
                  </a:outerShdw>
                </a:effectLst>
              </a:rPr>
              <a:t>ZeJN</a:t>
            </a:r>
            <a:r>
              <a:rPr lang="hr-HR" sz="5200" dirty="0">
                <a:effectLst>
                  <a:outerShdw blurRad="38100" dist="38100" dir="2700000" algn="tl">
                    <a:srgbClr val="000000">
                      <a:alpha val="43137"/>
                    </a:srgbClr>
                  </a:outerShdw>
                </a:effectLst>
              </a:rPr>
              <a:t> u RH</a:t>
            </a:r>
          </a:p>
        </p:txBody>
      </p:sp>
    </p:spTree>
    <p:extLst>
      <p:ext uri="{BB962C8B-B14F-4D97-AF65-F5344CB8AC3E}">
        <p14:creationId xmlns:p14="http://schemas.microsoft.com/office/powerpoint/2010/main" val="127479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9784BAC6-448E-418D-B29C-97F00E6E6DBF}"/>
              </a:ext>
            </a:extLst>
          </p:cNvPr>
          <p:cNvPicPr>
            <a:picLocks noChangeAspect="1"/>
          </p:cNvPicPr>
          <p:nvPr/>
        </p:nvPicPr>
        <p:blipFill>
          <a:blip r:embed="rId2"/>
          <a:stretch>
            <a:fillRect/>
          </a:stretch>
        </p:blipFill>
        <p:spPr>
          <a:xfrm>
            <a:off x="522802" y="5849899"/>
            <a:ext cx="2395936" cy="463336"/>
          </a:xfrm>
          <a:prstGeom prst="rect">
            <a:avLst/>
          </a:prstGeom>
        </p:spPr>
      </p:pic>
      <p:sp>
        <p:nvSpPr>
          <p:cNvPr id="7" name="Title 6"/>
          <p:cNvSpPr>
            <a:spLocks noGrp="1"/>
          </p:cNvSpPr>
          <p:nvPr>
            <p:ph type="title"/>
          </p:nvPr>
        </p:nvSpPr>
        <p:spPr/>
        <p:txBody>
          <a:bodyPr/>
          <a:lstStyle/>
          <a:p>
            <a:r>
              <a:rPr lang="en-US" dirty="0"/>
              <a:t>Dokumentacija o </a:t>
            </a:r>
            <a:r>
              <a:rPr lang="en-US" dirty="0" err="1"/>
              <a:t>nabavi</a:t>
            </a:r>
            <a:endParaRPr lang="hr-HR"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542" y="1566863"/>
            <a:ext cx="5744858" cy="52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2BB6242E-B10E-41C1-8C58-C55D249FBC7B}"/>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5F3BE64-C24D-4E48-A613-39AF7E32822C}"/>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1182781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Ažurirani</a:t>
            </a:r>
            <a:r>
              <a:rPr lang="en-US" dirty="0"/>
              <a:t> </a:t>
            </a:r>
            <a:r>
              <a:rPr lang="en-US" dirty="0" err="1"/>
              <a:t>popratni</a:t>
            </a:r>
            <a:r>
              <a:rPr lang="en-US" dirty="0"/>
              <a:t> </a:t>
            </a:r>
            <a:r>
              <a:rPr lang="en-US" dirty="0" err="1"/>
              <a:t>dokumenti</a:t>
            </a:r>
            <a:endParaRPr lang="hr-HR" dirty="0"/>
          </a:p>
        </p:txBody>
      </p:sp>
      <p:pic>
        <p:nvPicPr>
          <p:cNvPr id="3" name="Slika 2" descr="Slika na kojoj se prikazuje tekst, isječak crteža&#10;&#10;Opis je automatski generiran">
            <a:extLst>
              <a:ext uri="{FF2B5EF4-FFF2-40B4-BE49-F238E27FC236}">
                <a16:creationId xmlns:a16="http://schemas.microsoft.com/office/drawing/2014/main" id="{111BE71F-79A9-4660-9E3E-162B63826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40" y="5811662"/>
            <a:ext cx="2353802" cy="457504"/>
          </a:xfrm>
          <a:prstGeom prst="rect">
            <a:avLst/>
          </a:prstGeom>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40" y="1676400"/>
            <a:ext cx="345365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0" y="1664395"/>
            <a:ext cx="3479800" cy="503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900" y="1664395"/>
            <a:ext cx="3505200" cy="50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8554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Raspoloživi EU alati</a:t>
            </a:r>
          </a:p>
        </p:txBody>
      </p:sp>
      <p:pic>
        <p:nvPicPr>
          <p:cNvPr id="5" name="Slika 4">
            <a:extLst>
              <a:ext uri="{FF2B5EF4-FFF2-40B4-BE49-F238E27FC236}">
                <a16:creationId xmlns:a16="http://schemas.microsoft.com/office/drawing/2014/main" id="{3F728DD0-7053-47E3-A80A-0B560EFC2B27}"/>
              </a:ext>
            </a:extLst>
          </p:cNvPr>
          <p:cNvPicPr>
            <a:picLocks noChangeAspect="1"/>
          </p:cNvPicPr>
          <p:nvPr/>
        </p:nvPicPr>
        <p:blipFill>
          <a:blip r:embed="rId2"/>
          <a:stretch>
            <a:fillRect/>
          </a:stretch>
        </p:blipFill>
        <p:spPr>
          <a:xfrm>
            <a:off x="1612641" y="2048929"/>
            <a:ext cx="9435869" cy="1725901"/>
          </a:xfrm>
          <a:prstGeom prst="rect">
            <a:avLst/>
          </a:prstGeom>
        </p:spPr>
      </p:pic>
      <p:pic>
        <p:nvPicPr>
          <p:cNvPr id="6" name="Slika 5">
            <a:extLst>
              <a:ext uri="{FF2B5EF4-FFF2-40B4-BE49-F238E27FC236}">
                <a16:creationId xmlns:a16="http://schemas.microsoft.com/office/drawing/2014/main" id="{991214CB-AA64-42AA-88BB-A09336744B4B}"/>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F09E2ECA-4617-4692-A6A8-23C92BA831C6}"/>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BD50CC3D-23F8-4A2E-BBB7-86D8A22E87D9}"/>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4400413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0BE95B8-1F31-4458-8F0C-AAF59D1442B6}"/>
              </a:ext>
            </a:extLst>
          </p:cNvPr>
          <p:cNvPicPr>
            <a:picLocks noChangeAspect="1"/>
          </p:cNvPicPr>
          <p:nvPr/>
        </p:nvPicPr>
        <p:blipFill>
          <a:blip r:embed="rId2"/>
          <a:stretch>
            <a:fillRect/>
          </a:stretch>
        </p:blipFill>
        <p:spPr>
          <a:xfrm>
            <a:off x="9690613" y="5648713"/>
            <a:ext cx="2255716" cy="865707"/>
          </a:xfrm>
          <a:prstGeom prst="rect">
            <a:avLst/>
          </a:prstGeom>
        </p:spPr>
      </p:pic>
      <p:pic>
        <p:nvPicPr>
          <p:cNvPr id="12" name="Slika 11">
            <a:extLst>
              <a:ext uri="{FF2B5EF4-FFF2-40B4-BE49-F238E27FC236}">
                <a16:creationId xmlns:a16="http://schemas.microsoft.com/office/drawing/2014/main" id="{BCC75E08-D3C1-4DF4-950E-48612B8CABCB}"/>
              </a:ext>
            </a:extLst>
          </p:cNvPr>
          <p:cNvPicPr>
            <a:picLocks noChangeAspect="1"/>
          </p:cNvPicPr>
          <p:nvPr/>
        </p:nvPicPr>
        <p:blipFill>
          <a:blip r:embed="rId3"/>
          <a:stretch>
            <a:fillRect/>
          </a:stretch>
        </p:blipFill>
        <p:spPr>
          <a:xfrm>
            <a:off x="522802" y="5473265"/>
            <a:ext cx="3436280" cy="664522"/>
          </a:xfrm>
          <a:prstGeom prst="rect">
            <a:avLst/>
          </a:prstGeom>
        </p:spPr>
      </p:pic>
      <p:pic>
        <p:nvPicPr>
          <p:cNvPr id="13" name="Slika 12">
            <a:extLst>
              <a:ext uri="{FF2B5EF4-FFF2-40B4-BE49-F238E27FC236}">
                <a16:creationId xmlns:a16="http://schemas.microsoft.com/office/drawing/2014/main" id="{87CE711B-226B-4BA4-843C-D0809FC64EDD}"/>
              </a:ext>
            </a:extLst>
          </p:cNvPr>
          <p:cNvPicPr>
            <a:picLocks noChangeAspect="1"/>
          </p:cNvPicPr>
          <p:nvPr/>
        </p:nvPicPr>
        <p:blipFill>
          <a:blip r:embed="rId4"/>
          <a:stretch>
            <a:fillRect/>
          </a:stretch>
        </p:blipFill>
        <p:spPr>
          <a:xfrm>
            <a:off x="8749601" y="5059441"/>
            <a:ext cx="3136604" cy="1492171"/>
          </a:xfrm>
          <a:prstGeom prst="rect">
            <a:avLst/>
          </a:prstGeom>
        </p:spPr>
      </p:pic>
      <p:sp>
        <p:nvSpPr>
          <p:cNvPr id="3" name="Pravokutnik 2">
            <a:extLst>
              <a:ext uri="{FF2B5EF4-FFF2-40B4-BE49-F238E27FC236}">
                <a16:creationId xmlns:a16="http://schemas.microsoft.com/office/drawing/2014/main" id="{E451937B-20F2-4250-AC71-561A4C236118}"/>
              </a:ext>
            </a:extLst>
          </p:cNvPr>
          <p:cNvSpPr/>
          <p:nvPr/>
        </p:nvSpPr>
        <p:spPr>
          <a:xfrm>
            <a:off x="1436764" y="1798559"/>
            <a:ext cx="9318472" cy="2123658"/>
          </a:xfrm>
          <a:prstGeom prst="rect">
            <a:avLst/>
          </a:prstGeom>
        </p:spPr>
        <p:txBody>
          <a:bodyPr wrap="square">
            <a:spAutoFit/>
          </a:bodyPr>
          <a:lstStyle/>
          <a:p>
            <a:pPr lvl="0" algn="ctr"/>
            <a:r>
              <a:rPr lang="en-US" sz="4400" b="1" dirty="0">
                <a:solidFill>
                  <a:prstClr val="black">
                    <a:lumMod val="75000"/>
                    <a:lumOff val="25000"/>
                  </a:prstClr>
                </a:solidFill>
                <a:effectLst>
                  <a:outerShdw blurRad="38100" dist="38100" dir="2700000" algn="tl">
                    <a:srgbClr val="000000">
                      <a:alpha val="43137"/>
                    </a:srgbClr>
                  </a:outerShdw>
                </a:effectLst>
              </a:rPr>
              <a:t>Primjer </a:t>
            </a:r>
            <a:r>
              <a:rPr lang="en-US" sz="4400" b="1" dirty="0" err="1">
                <a:solidFill>
                  <a:prstClr val="black">
                    <a:lumMod val="75000"/>
                    <a:lumOff val="25000"/>
                  </a:prstClr>
                </a:solidFill>
                <a:effectLst>
                  <a:outerShdw blurRad="38100" dist="38100" dir="2700000" algn="tl">
                    <a:srgbClr val="000000">
                      <a:alpha val="43137"/>
                    </a:srgbClr>
                  </a:outerShdw>
                </a:effectLst>
              </a:rPr>
              <a:t>dobre</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prakse</a:t>
            </a:r>
            <a:r>
              <a:rPr lang="en-US" sz="4400" b="1" dirty="0">
                <a:solidFill>
                  <a:prstClr val="black">
                    <a:lumMod val="75000"/>
                    <a:lumOff val="25000"/>
                  </a:prstClr>
                </a:solidFill>
                <a:effectLst>
                  <a:outerShdw blurRad="38100" dist="38100" dir="2700000" algn="tl">
                    <a:srgbClr val="000000">
                      <a:alpha val="43137"/>
                    </a:srgbClr>
                  </a:outerShdw>
                </a:effectLst>
              </a:rPr>
              <a:t> u RH za </a:t>
            </a:r>
            <a:r>
              <a:rPr lang="en-US" sz="4400" b="1" dirty="0" err="1">
                <a:solidFill>
                  <a:prstClr val="black">
                    <a:lumMod val="75000"/>
                    <a:lumOff val="25000"/>
                  </a:prstClr>
                </a:solidFill>
                <a:effectLst>
                  <a:outerShdw blurRad="38100" dist="38100" dir="2700000" algn="tl">
                    <a:srgbClr val="000000">
                      <a:alpha val="43137"/>
                    </a:srgbClr>
                  </a:outerShdw>
                </a:effectLst>
              </a:rPr>
              <a:t>razvijena</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mjerila</a:t>
            </a:r>
            <a:r>
              <a:rPr lang="en-US" sz="4400" b="1" dirty="0">
                <a:solidFill>
                  <a:prstClr val="black">
                    <a:lumMod val="75000"/>
                    <a:lumOff val="25000"/>
                  </a:prstClr>
                </a:solidFill>
                <a:effectLst>
                  <a:outerShdw blurRad="38100" dist="38100" dir="2700000" algn="tl">
                    <a:srgbClr val="000000">
                      <a:alpha val="43137"/>
                    </a:srgbClr>
                  </a:outerShdw>
                </a:effectLst>
              </a:rPr>
              <a:t> za </a:t>
            </a:r>
            <a:r>
              <a:rPr lang="en-US" sz="4400" b="1" dirty="0" err="1">
                <a:solidFill>
                  <a:prstClr val="black">
                    <a:lumMod val="75000"/>
                    <a:lumOff val="25000"/>
                  </a:prstClr>
                </a:solidFill>
                <a:effectLst>
                  <a:outerShdw blurRad="38100" dist="38100" dir="2700000" algn="tl">
                    <a:srgbClr val="000000">
                      <a:alpha val="43137"/>
                    </a:srgbClr>
                  </a:outerShdw>
                </a:effectLst>
              </a:rPr>
              <a:t>predmet</a:t>
            </a:r>
            <a:r>
              <a:rPr lang="en-US" sz="4400" b="1" dirty="0">
                <a:solidFill>
                  <a:prstClr val="black">
                    <a:lumMod val="75000"/>
                    <a:lumOff val="25000"/>
                  </a:prstClr>
                </a:solidFill>
                <a:effectLst>
                  <a:outerShdw blurRad="38100" dist="38100" dir="2700000" algn="tl">
                    <a:srgbClr val="000000">
                      <a:alpha val="43137"/>
                    </a:srgbClr>
                  </a:outerShdw>
                </a:effectLst>
              </a:rPr>
              <a:t> </a:t>
            </a:r>
            <a:r>
              <a:rPr lang="en-US" sz="4400" b="1" dirty="0" err="1">
                <a:solidFill>
                  <a:prstClr val="black">
                    <a:lumMod val="75000"/>
                    <a:lumOff val="25000"/>
                  </a:prstClr>
                </a:solidFill>
                <a:effectLst>
                  <a:outerShdw blurRad="38100" dist="38100" dir="2700000" algn="tl">
                    <a:srgbClr val="000000">
                      <a:alpha val="43137"/>
                    </a:srgbClr>
                  </a:outerShdw>
                </a:effectLst>
              </a:rPr>
              <a:t>nabave</a:t>
            </a:r>
            <a:r>
              <a:rPr lang="en-US" sz="4400" b="1" dirty="0">
                <a:solidFill>
                  <a:prstClr val="black">
                    <a:lumMod val="75000"/>
                    <a:lumOff val="25000"/>
                  </a:prstClr>
                </a:solidFill>
                <a:effectLst>
                  <a:outerShdw blurRad="38100" dist="38100" dir="2700000" algn="tl">
                    <a:srgbClr val="000000">
                      <a:alpha val="43137"/>
                    </a:srgbClr>
                  </a:outerShdw>
                </a:effectLst>
              </a:rPr>
              <a:t> –</a:t>
            </a:r>
            <a:br>
              <a:rPr lang="en-US" sz="4400" b="1" dirty="0">
                <a:solidFill>
                  <a:prstClr val="black">
                    <a:lumMod val="75000"/>
                    <a:lumOff val="25000"/>
                  </a:prstClr>
                </a:solidFill>
                <a:effectLst>
                  <a:outerShdw blurRad="38100" dist="38100" dir="2700000" algn="tl">
                    <a:srgbClr val="000000">
                      <a:alpha val="43137"/>
                    </a:srgbClr>
                  </a:outerShdw>
                </a:effectLst>
              </a:rPr>
            </a:br>
            <a:r>
              <a:rPr lang="en-US" sz="4400" b="1" dirty="0">
                <a:solidFill>
                  <a:prstClr val="black">
                    <a:lumMod val="75000"/>
                    <a:lumOff val="25000"/>
                  </a:prstClr>
                </a:solidFill>
                <a:effectLst>
                  <a:outerShdw blurRad="38100" dist="38100" dir="2700000" algn="tl">
                    <a:srgbClr val="000000">
                      <a:alpha val="43137"/>
                    </a:srgbClr>
                  </a:outerShdw>
                </a:effectLst>
              </a:rPr>
              <a:t>POTROŠNI MATERIJAL</a:t>
            </a:r>
            <a:endParaRPr kumimoji="0" lang="hr-H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5974316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dirty="0"/>
              <a:t>Dokumentacija o nabavi</a:t>
            </a:r>
          </a:p>
        </p:txBody>
      </p:sp>
      <p:pic>
        <p:nvPicPr>
          <p:cNvPr id="6" name="Slika 5">
            <a:extLst>
              <a:ext uri="{FF2B5EF4-FFF2-40B4-BE49-F238E27FC236}">
                <a16:creationId xmlns:a16="http://schemas.microsoft.com/office/drawing/2014/main" id="{EA558398-821F-46A1-A8C3-DFFCE9AC7C61}"/>
              </a:ext>
            </a:extLst>
          </p:cNvPr>
          <p:cNvPicPr>
            <a:picLocks noChangeAspect="1"/>
          </p:cNvPicPr>
          <p:nvPr/>
        </p:nvPicPr>
        <p:blipFill>
          <a:blip r:embed="rId2"/>
          <a:stretch>
            <a:fillRect/>
          </a:stretch>
        </p:blipFill>
        <p:spPr>
          <a:xfrm>
            <a:off x="1612641" y="1590675"/>
            <a:ext cx="8966718" cy="3885980"/>
          </a:xfrm>
          <a:prstGeom prst="rect">
            <a:avLst/>
          </a:prstGeom>
        </p:spPr>
      </p:pic>
      <p:pic>
        <p:nvPicPr>
          <p:cNvPr id="5" name="Slika 4">
            <a:extLst>
              <a:ext uri="{FF2B5EF4-FFF2-40B4-BE49-F238E27FC236}">
                <a16:creationId xmlns:a16="http://schemas.microsoft.com/office/drawing/2014/main" id="{488D052F-E644-44F7-822B-81D8C47C2B38}"/>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8" name="Slika 7">
            <a:extLst>
              <a:ext uri="{FF2B5EF4-FFF2-40B4-BE49-F238E27FC236}">
                <a16:creationId xmlns:a16="http://schemas.microsoft.com/office/drawing/2014/main" id="{B75C1296-DCA4-447A-9CE0-4A3F1D9CFAD3}"/>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9" name="Slika 8">
            <a:extLst>
              <a:ext uri="{FF2B5EF4-FFF2-40B4-BE49-F238E27FC236}">
                <a16:creationId xmlns:a16="http://schemas.microsoft.com/office/drawing/2014/main" id="{8A1CA790-204A-4FB7-B08C-F8ACFC9E2974}"/>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2625360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Tehnička i </a:t>
            </a:r>
            <a:r>
              <a:rPr lang="en-US" dirty="0" err="1"/>
              <a:t>stručna</a:t>
            </a:r>
            <a:r>
              <a:rPr lang="en-US" dirty="0"/>
              <a:t> </a:t>
            </a:r>
            <a:r>
              <a:rPr lang="en-US" dirty="0" err="1"/>
              <a:t>sposobnost</a:t>
            </a:r>
            <a:endParaRPr lang="hr-H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916113"/>
            <a:ext cx="9677400" cy="373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3C3CEC75-E974-4182-ACCB-6AEE126592EF}"/>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CB132303-413E-4EB7-BE98-9399AEA48357}"/>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570C524C-63A9-48F7-A60F-8839316B499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7825811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Tehnička i </a:t>
            </a:r>
            <a:r>
              <a:rPr lang="en-US" dirty="0" err="1"/>
              <a:t>stručna</a:t>
            </a:r>
            <a:r>
              <a:rPr lang="en-US" dirty="0"/>
              <a:t> </a:t>
            </a:r>
            <a:r>
              <a:rPr lang="en-US" dirty="0" err="1"/>
              <a:t>sposobnost</a:t>
            </a:r>
            <a:endParaRPr lang="hr-H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299" y="1878012"/>
            <a:ext cx="961218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93486C1F-67C1-47FC-A57E-4BCE44EA9ACC}"/>
              </a:ext>
            </a:extLst>
          </p:cNvPr>
          <p:cNvPicPr>
            <a:picLocks noChangeAspect="1"/>
          </p:cNvPicPr>
          <p:nvPr/>
        </p:nvPicPr>
        <p:blipFill>
          <a:blip r:embed="rId3"/>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7F5A12C9-F5AD-4563-A943-0102EB914A3D}"/>
              </a:ext>
            </a:extLst>
          </p:cNvPr>
          <p:cNvPicPr>
            <a:picLocks noChangeAspect="1"/>
          </p:cNvPicPr>
          <p:nvPr/>
        </p:nvPicPr>
        <p:blipFill>
          <a:blip r:embed="rId4"/>
          <a:stretch>
            <a:fillRect/>
          </a:stretch>
        </p:blipFill>
        <p:spPr>
          <a:xfrm>
            <a:off x="9323474" y="5484106"/>
            <a:ext cx="2511770" cy="1194920"/>
          </a:xfrm>
          <a:prstGeom prst="rect">
            <a:avLst/>
          </a:prstGeom>
        </p:spPr>
      </p:pic>
      <p:pic>
        <p:nvPicPr>
          <p:cNvPr id="8" name="Slika 7">
            <a:extLst>
              <a:ext uri="{FF2B5EF4-FFF2-40B4-BE49-F238E27FC236}">
                <a16:creationId xmlns:a16="http://schemas.microsoft.com/office/drawing/2014/main" id="{9C3474C3-0D54-4D4C-91CC-8D80FF12B63D}"/>
              </a:ext>
            </a:extLst>
          </p:cNvPr>
          <p:cNvPicPr>
            <a:picLocks noChangeAspect="1"/>
          </p:cNvPicPr>
          <p:nvPr/>
        </p:nvPicPr>
        <p:blipFill>
          <a:blip r:embed="rId5"/>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1580552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9300E56A-35FE-49C2-8EB9-7E58B54014BC}"/>
              </a:ext>
            </a:extLst>
          </p:cNvPr>
          <p:cNvPicPr>
            <a:picLocks noChangeAspect="1"/>
          </p:cNvPicPr>
          <p:nvPr/>
        </p:nvPicPr>
        <p:blipFill>
          <a:blip r:embed="rId2"/>
          <a:stretch>
            <a:fillRect/>
          </a:stretch>
        </p:blipFill>
        <p:spPr>
          <a:xfrm>
            <a:off x="522802" y="5849899"/>
            <a:ext cx="2395936" cy="463336"/>
          </a:xfrm>
          <a:prstGeom prst="rect">
            <a:avLst/>
          </a:prstGeom>
        </p:spPr>
      </p:pic>
      <p:sp>
        <p:nvSpPr>
          <p:cNvPr id="7" name="Title 6"/>
          <p:cNvSpPr>
            <a:spLocks noGrp="1"/>
          </p:cNvSpPr>
          <p:nvPr>
            <p:ph type="title"/>
          </p:nvPr>
        </p:nvSpPr>
        <p:spPr/>
        <p:txBody>
          <a:bodyPr/>
          <a:lstStyle/>
          <a:p>
            <a:r>
              <a:rPr lang="en-US" dirty="0"/>
              <a:t>Tehnička i </a:t>
            </a:r>
            <a:r>
              <a:rPr lang="en-US" dirty="0" err="1"/>
              <a:t>stručna</a:t>
            </a:r>
            <a:r>
              <a:rPr lang="en-US" dirty="0"/>
              <a:t> </a:t>
            </a:r>
            <a:r>
              <a:rPr lang="en-US" dirty="0" err="1"/>
              <a:t>sposobnost</a:t>
            </a:r>
            <a:endParaRPr lang="hr-HR"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1472947"/>
            <a:ext cx="7918450" cy="440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7C143514-1591-4E8E-BE63-3BFEC774002C}"/>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9F3BCA28-6BFA-4205-A94F-9033711D8959}"/>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8075243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0FA3E346-DC53-4B39-95EA-BAC901F666BF}"/>
              </a:ext>
            </a:extLst>
          </p:cNvPr>
          <p:cNvPicPr>
            <a:picLocks noChangeAspect="1"/>
          </p:cNvPicPr>
          <p:nvPr/>
        </p:nvPicPr>
        <p:blipFill>
          <a:blip r:embed="rId2"/>
          <a:stretch>
            <a:fillRect/>
          </a:stretch>
        </p:blipFill>
        <p:spPr>
          <a:xfrm>
            <a:off x="522802" y="5849899"/>
            <a:ext cx="2395936" cy="463336"/>
          </a:xfrm>
          <a:prstGeom prst="rect">
            <a:avLst/>
          </a:prstGeom>
        </p:spPr>
      </p:pic>
      <p:sp>
        <p:nvSpPr>
          <p:cNvPr id="7" name="Title 6"/>
          <p:cNvSpPr>
            <a:spLocks noGrp="1"/>
          </p:cNvSpPr>
          <p:nvPr>
            <p:ph type="title"/>
          </p:nvPr>
        </p:nvSpPr>
        <p:spPr/>
        <p:txBody>
          <a:bodyPr/>
          <a:lstStyle/>
          <a:p>
            <a:r>
              <a:rPr lang="en-US" dirty="0"/>
              <a:t>Tehnička i </a:t>
            </a:r>
            <a:r>
              <a:rPr lang="en-US" dirty="0" err="1"/>
              <a:t>stručna</a:t>
            </a:r>
            <a:r>
              <a:rPr lang="en-US" dirty="0"/>
              <a:t> </a:t>
            </a:r>
            <a:r>
              <a:rPr lang="en-US" dirty="0" err="1"/>
              <a:t>sposobnost</a:t>
            </a:r>
            <a:endParaRPr lang="hr-HR"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1485900"/>
            <a:ext cx="6877050" cy="50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lika 4">
            <a:extLst>
              <a:ext uri="{FF2B5EF4-FFF2-40B4-BE49-F238E27FC236}">
                <a16:creationId xmlns:a16="http://schemas.microsoft.com/office/drawing/2014/main" id="{23103AB1-8F69-4EA2-A40D-1E6B8DE1744C}"/>
              </a:ext>
            </a:extLst>
          </p:cNvPr>
          <p:cNvPicPr>
            <a:picLocks noChangeAspect="1"/>
          </p:cNvPicPr>
          <p:nvPr/>
        </p:nvPicPr>
        <p:blipFill>
          <a:blip r:embed="rId4"/>
          <a:stretch>
            <a:fillRect/>
          </a:stretch>
        </p:blipFill>
        <p:spPr>
          <a:xfrm>
            <a:off x="9690613" y="5648713"/>
            <a:ext cx="2255716" cy="865707"/>
          </a:xfrm>
          <a:prstGeom prst="rect">
            <a:avLst/>
          </a:prstGeom>
        </p:spPr>
      </p:pic>
      <p:pic>
        <p:nvPicPr>
          <p:cNvPr id="6" name="Slika 5">
            <a:extLst>
              <a:ext uri="{FF2B5EF4-FFF2-40B4-BE49-F238E27FC236}">
                <a16:creationId xmlns:a16="http://schemas.microsoft.com/office/drawing/2014/main" id="{2883AFD3-B26C-4350-9A0C-528C1712DF37}"/>
              </a:ext>
            </a:extLst>
          </p:cNvPr>
          <p:cNvPicPr>
            <a:picLocks noChangeAspect="1"/>
          </p:cNvPicPr>
          <p:nvPr/>
        </p:nvPicPr>
        <p:blipFill>
          <a:blip r:embed="rId5"/>
          <a:stretch>
            <a:fillRect/>
          </a:stretch>
        </p:blipFill>
        <p:spPr>
          <a:xfrm>
            <a:off x="9323474" y="5484106"/>
            <a:ext cx="2511770" cy="1194920"/>
          </a:xfrm>
          <a:prstGeom prst="rect">
            <a:avLst/>
          </a:prstGeom>
        </p:spPr>
      </p:pic>
    </p:spTree>
    <p:extLst>
      <p:ext uri="{BB962C8B-B14F-4D97-AF65-F5344CB8AC3E}">
        <p14:creationId xmlns:p14="http://schemas.microsoft.com/office/powerpoint/2010/main" val="2807524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5200"/>
            <a:ext cx="3167120" cy="35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709" y="2959100"/>
            <a:ext cx="2990581" cy="378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628626" y="-573295"/>
            <a:ext cx="3743480" cy="522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0" y="90633"/>
            <a:ext cx="9534426" cy="995915"/>
          </a:xfrm>
        </p:spPr>
        <p:txBody>
          <a:bodyPr/>
          <a:lstStyle/>
          <a:p>
            <a:r>
              <a:rPr lang="en-US" dirty="0" err="1"/>
              <a:t>Ažurirani</a:t>
            </a:r>
            <a:r>
              <a:rPr lang="en-US" dirty="0"/>
              <a:t> </a:t>
            </a:r>
            <a:r>
              <a:rPr lang="en-US" dirty="0" err="1"/>
              <a:t>popratni</a:t>
            </a:r>
            <a:r>
              <a:rPr lang="en-US" dirty="0"/>
              <a:t> </a:t>
            </a:r>
            <a:r>
              <a:rPr lang="en-US" dirty="0" err="1"/>
              <a:t>dokumenti</a:t>
            </a:r>
            <a:endParaRPr lang="hr-HR" dirty="0"/>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120" y="838994"/>
            <a:ext cx="3108589"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Slika 7">
            <a:extLst>
              <a:ext uri="{FF2B5EF4-FFF2-40B4-BE49-F238E27FC236}">
                <a16:creationId xmlns:a16="http://schemas.microsoft.com/office/drawing/2014/main" id="{69AF372A-2EF0-4D74-BDB3-F9B02859F50E}"/>
              </a:ext>
            </a:extLst>
          </p:cNvPr>
          <p:cNvPicPr>
            <a:picLocks noChangeAspect="1"/>
          </p:cNvPicPr>
          <p:nvPr/>
        </p:nvPicPr>
        <p:blipFill>
          <a:blip r:embed="rId6"/>
          <a:stretch>
            <a:fillRect/>
          </a:stretch>
        </p:blipFill>
        <p:spPr>
          <a:xfrm>
            <a:off x="9690613" y="5648713"/>
            <a:ext cx="2255716" cy="865707"/>
          </a:xfrm>
          <a:prstGeom prst="rect">
            <a:avLst/>
          </a:prstGeom>
        </p:spPr>
      </p:pic>
      <p:pic>
        <p:nvPicPr>
          <p:cNvPr id="9" name="Slika 8">
            <a:extLst>
              <a:ext uri="{FF2B5EF4-FFF2-40B4-BE49-F238E27FC236}">
                <a16:creationId xmlns:a16="http://schemas.microsoft.com/office/drawing/2014/main" id="{58A1D099-DFC5-418D-BD6D-7B96ED55BD02}"/>
              </a:ext>
            </a:extLst>
          </p:cNvPr>
          <p:cNvPicPr>
            <a:picLocks noChangeAspect="1"/>
          </p:cNvPicPr>
          <p:nvPr/>
        </p:nvPicPr>
        <p:blipFill>
          <a:blip r:embed="rId7"/>
          <a:stretch>
            <a:fillRect/>
          </a:stretch>
        </p:blipFill>
        <p:spPr>
          <a:xfrm>
            <a:off x="9323474" y="5484106"/>
            <a:ext cx="2511770" cy="1194920"/>
          </a:xfrm>
          <a:prstGeom prst="rect">
            <a:avLst/>
          </a:prstGeom>
        </p:spPr>
      </p:pic>
      <p:pic>
        <p:nvPicPr>
          <p:cNvPr id="10" name="Slika 9">
            <a:extLst>
              <a:ext uri="{FF2B5EF4-FFF2-40B4-BE49-F238E27FC236}">
                <a16:creationId xmlns:a16="http://schemas.microsoft.com/office/drawing/2014/main" id="{1927CAE9-28DA-4D71-A5DA-3062D462E16C}"/>
              </a:ext>
            </a:extLst>
          </p:cNvPr>
          <p:cNvPicPr>
            <a:picLocks noChangeAspect="1"/>
          </p:cNvPicPr>
          <p:nvPr/>
        </p:nvPicPr>
        <p:blipFill>
          <a:blip r:embed="rId8"/>
          <a:stretch>
            <a:fillRect/>
          </a:stretch>
        </p:blipFill>
        <p:spPr>
          <a:xfrm>
            <a:off x="522802" y="5849899"/>
            <a:ext cx="2395936" cy="463336"/>
          </a:xfrm>
          <a:prstGeom prst="rect">
            <a:avLst/>
          </a:prstGeom>
        </p:spPr>
      </p:pic>
    </p:spTree>
    <p:extLst>
      <p:ext uri="{BB962C8B-B14F-4D97-AF65-F5344CB8AC3E}">
        <p14:creationId xmlns:p14="http://schemas.microsoft.com/office/powerpoint/2010/main" val="3173260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5177</TotalTime>
  <Words>6944</Words>
  <Application>Microsoft Office PowerPoint</Application>
  <PresentationFormat>Široki zaslon</PresentationFormat>
  <Paragraphs>685</Paragraphs>
  <Slides>165</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165</vt:i4>
      </vt:variant>
    </vt:vector>
  </HeadingPairs>
  <TitlesOfParts>
    <vt:vector size="173" baseType="lpstr">
      <vt:lpstr>AR CENA</vt:lpstr>
      <vt:lpstr>Arial</vt:lpstr>
      <vt:lpstr>Calibri</vt:lpstr>
      <vt:lpstr>Calibri Light</vt:lpstr>
      <vt:lpstr>Wingdings</vt:lpstr>
      <vt:lpstr>Wingdings 3</vt:lpstr>
      <vt:lpstr>华文黑体</vt:lpstr>
      <vt:lpstr>Office Theme</vt:lpstr>
      <vt:lpstr>Zelena javna nabava online program usavršavanja svibanj/lipanj 2021.</vt:lpstr>
      <vt:lpstr>I. Uvodni dio </vt:lpstr>
      <vt:lpstr>Program usavršavanja</vt:lpstr>
      <vt:lpstr> Raspored</vt:lpstr>
      <vt:lpstr>Što je zelena javna nabava (ZeJN)?</vt:lpstr>
      <vt:lpstr>Koristi ZeJN</vt:lpstr>
      <vt:lpstr>Zelena javna nabava kao alat</vt:lpstr>
      <vt:lpstr>Utjecaj zelene javne nabave</vt:lpstr>
      <vt:lpstr>Sustav i mjerila zelene javne nabave  Rezultati primjene ZeJN u RH</vt:lpstr>
      <vt:lpstr>Sustav i mjerila zelene javne nabave  </vt:lpstr>
      <vt:lpstr>Zakonodavni i institucionalni okvir // EU</vt:lpstr>
      <vt:lpstr>Zakonodavni i institucionalni okvir // HR</vt:lpstr>
      <vt:lpstr>Sustav zelene javne nabave</vt:lpstr>
      <vt:lpstr>Mjerila zelene javne nabave</vt:lpstr>
      <vt:lpstr>Mjerila za prioritetne skupine – nabavne kategorije</vt:lpstr>
      <vt:lpstr>Prioritetne skupine – nabavne kategorije // HR</vt:lpstr>
      <vt:lpstr>Kategorije mjerila</vt:lpstr>
      <vt:lpstr>Prioritetne skupine proizvoda i razvijena mjerila u EU</vt:lpstr>
      <vt:lpstr>Korisni izvori podataka i informacija</vt:lpstr>
      <vt:lpstr>Rezultati primjene ZeJN u RH</vt:lpstr>
      <vt:lpstr>Povijesni podaci / statistika: što nam poručuju?</vt:lpstr>
      <vt:lpstr>Broj zelenih ugovora</vt:lpstr>
      <vt:lpstr>% vrijednosti zelenih ugovora</vt:lpstr>
      <vt:lpstr>Vrijednost zelenih ugovora</vt:lpstr>
      <vt:lpstr>2020 – vrsta predmeta nabave</vt:lpstr>
      <vt:lpstr>Ima li tržište zelenu snagu?</vt:lpstr>
      <vt:lpstr>Tržište je zeleno!</vt:lpstr>
      <vt:lpstr>Koji su predmeti nabave najčešće zeleni?</vt:lpstr>
      <vt:lpstr>Učešće prioritetnih skupina u ukupnoj zelenoj nabavi</vt:lpstr>
      <vt:lpstr>Zastupljeni predmeti nabave iz prioritetnih skupina</vt:lpstr>
      <vt:lpstr>Primjeri konkretizacije primjene prioritetnih skupina</vt:lpstr>
      <vt:lpstr>Akcijski plan zelene javne nabave</vt:lpstr>
      <vt:lpstr>Europski zeleni plan te primjenjivost u RH  Eko-oznake, EMAS i relevantni EU propisi  Zelena javna nabava i kružno gospodarstvo</vt:lpstr>
      <vt:lpstr>Europski zeleni plan te  primjenjivost u RH  </vt:lpstr>
      <vt:lpstr>Europski zeleni plan</vt:lpstr>
      <vt:lpstr>EZP - izvadak</vt:lpstr>
      <vt:lpstr>EZP i RH</vt:lpstr>
      <vt:lpstr>EZP i Akcijski plan zelene javne nabave</vt:lpstr>
      <vt:lpstr>Eko-oznake, EMAS i relevantni EU propisi  </vt:lpstr>
      <vt:lpstr>Eko-oznake</vt:lpstr>
      <vt:lpstr>Eko-oznake</vt:lpstr>
      <vt:lpstr>Eko-oznake</vt:lpstr>
      <vt:lpstr>Eko-oznake – kako primijeniti?</vt:lpstr>
      <vt:lpstr>EMAS (Eco-Management and Audit Scheme)</vt:lpstr>
      <vt:lpstr>EMAS (Eco-Management and Audit Scheme)</vt:lpstr>
      <vt:lpstr> Zelena javna nabava i kružno gospodarstvo</vt:lpstr>
      <vt:lpstr>Kružno gospodarstvo</vt:lpstr>
      <vt:lpstr>Kružno gospodarstvo</vt:lpstr>
      <vt:lpstr>Kružno gospodarstvo ili zelena javna nabava</vt:lpstr>
      <vt:lpstr>Veza između CEAP i zelene javne nabave</vt:lpstr>
      <vt:lpstr>Definicija KG</vt:lpstr>
      <vt:lpstr>Kružna javna nabava</vt:lpstr>
      <vt:lpstr>Prilike u ciklusu nabave</vt:lpstr>
      <vt:lpstr>Primjeri dobre prakse u RH za razvijena mjerila za prioritetne skupine – nabavne kategorije</vt:lpstr>
      <vt:lpstr>Priroritetne skupine – nabavne kategorije</vt:lpstr>
      <vt:lpstr>Točke utjecaja na ozelenjavanje javne nabave: PLAN NABAVE</vt:lpstr>
      <vt:lpstr>Točke utjecaja na ozelenjavanje javne nabave: DOKUMENTACIJA O NABAVI</vt:lpstr>
      <vt:lpstr>Točke utjecaja na ozelenjavanje javne nabave: DOKUMENTACIJA O NABAVI</vt:lpstr>
      <vt:lpstr>Točke utjecaja na ozelenjavanje javne nabave: KRITERIJ ZA ODABIR</vt:lpstr>
      <vt:lpstr>Točke utjecaja na ozelenjavanje javne nabave: UGOVORNE ODREDBE</vt:lpstr>
      <vt:lpstr>Točke utjecaja na ozelenjavanje javne nabave: UGOVORNE ODREDBE - IZVRŠENJE</vt:lpstr>
      <vt:lpstr>Dostupnost materijala</vt:lpstr>
      <vt:lpstr>PowerPoint prezentacija</vt:lpstr>
      <vt:lpstr>Dokumentacija o nabavi</vt:lpstr>
      <vt:lpstr>Tehničke specifikacije</vt:lpstr>
      <vt:lpstr>Dokumentacija o nabavi</vt:lpstr>
      <vt:lpstr>ENP</vt:lpstr>
      <vt:lpstr>Raspoloživi EU alati</vt:lpstr>
      <vt:lpstr>PowerPoint prezentacija</vt:lpstr>
      <vt:lpstr>Dokumentacija o nabavi</vt:lpstr>
      <vt:lpstr>ENP</vt:lpstr>
      <vt:lpstr>Dokumentacija o nabavi</vt:lpstr>
      <vt:lpstr>Dokumentacija o nabavi</vt:lpstr>
      <vt:lpstr>Tehničke specifikacije</vt:lpstr>
      <vt:lpstr>ENP</vt:lpstr>
      <vt:lpstr>Raspoloživi EU alati</vt:lpstr>
      <vt:lpstr>PowerPoint prezentacija</vt:lpstr>
      <vt:lpstr>Dokumentacija o nabavi</vt:lpstr>
      <vt:lpstr>ENP</vt:lpstr>
      <vt:lpstr>ENP</vt:lpstr>
      <vt:lpstr>ENP</vt:lpstr>
      <vt:lpstr>ENP</vt:lpstr>
      <vt:lpstr>ENP</vt:lpstr>
      <vt:lpstr>ENP</vt:lpstr>
      <vt:lpstr>Tehničke specifikacije</vt:lpstr>
      <vt:lpstr>Raspoloživi EU alati</vt:lpstr>
      <vt:lpstr>PowerPoint prezentacija</vt:lpstr>
      <vt:lpstr>Dokumentacija o nabavi</vt:lpstr>
      <vt:lpstr>Dokumentacija o nabavi</vt:lpstr>
      <vt:lpstr>Dokumentacija o nabavi</vt:lpstr>
      <vt:lpstr>Ažurirani popratni dokumenti</vt:lpstr>
      <vt:lpstr>Raspoloživi EU alati</vt:lpstr>
      <vt:lpstr>PowerPoint prezentacija</vt:lpstr>
      <vt:lpstr>Dokumentacija o nabavi</vt:lpstr>
      <vt:lpstr>Tehnička i stručna sposobnost</vt:lpstr>
      <vt:lpstr>Tehnička i stručna sposobnost</vt:lpstr>
      <vt:lpstr>Tehnička i stručna sposobnost</vt:lpstr>
      <vt:lpstr>Tehnička i stručna sposobnost</vt:lpstr>
      <vt:lpstr>Ažurirani popratni dokumenti</vt:lpstr>
      <vt:lpstr>Raspoloživi EU alati</vt:lpstr>
      <vt:lpstr>PowerPoint prezentacija</vt:lpstr>
      <vt:lpstr>Dokumentacija o nabavi</vt:lpstr>
      <vt:lpstr>ENP</vt:lpstr>
      <vt:lpstr>ENP</vt:lpstr>
      <vt:lpstr>Raspoloživi EU alati</vt:lpstr>
      <vt:lpstr>II. dio </vt:lpstr>
      <vt:lpstr>Program rada II. dijela </vt:lpstr>
      <vt:lpstr>Program rada II. dijela </vt:lpstr>
      <vt:lpstr>Program rada II. dijela </vt:lpstr>
      <vt:lpstr>Program rada II. dijela </vt:lpstr>
      <vt:lpstr>ZJN 2016. Trošak životnog vijeka</vt:lpstr>
      <vt:lpstr>ZJN 2016. Trošak životnog vijeka</vt:lpstr>
      <vt:lpstr>LCC kalkulatori</vt:lpstr>
      <vt:lpstr>LCC (troškovi životnog vijeka) i ENP</vt:lpstr>
      <vt:lpstr>LCC (troškovi životnog vijeka) i ENP</vt:lpstr>
      <vt:lpstr>LCC (troškovi životnog vijeka) i ENP</vt:lpstr>
      <vt:lpstr>Modeli za odabir ENP s kvalitetom</vt:lpstr>
      <vt:lpstr>LCC alati - Kalkulator uštede ugljika i energije za ugovorenu energiju</vt:lpstr>
      <vt:lpstr>LCC alati - Kalkulator uštede ugljika i energije za uredsku ICT opremu</vt:lpstr>
      <vt:lpstr>LCC alati - Kalkulator uštede ugljika i energije za uličnu rasvjetu</vt:lpstr>
      <vt:lpstr>Što u LCC čini dodanu vrijednost za zelenu javnu nabavu? </vt:lpstr>
      <vt:lpstr>LCC kalkulatori</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ZJN 2016. Primjer provedenog postupka</vt:lpstr>
      <vt:lpstr>PowerPoint prezentacija</vt:lpstr>
      <vt:lpstr>Grupni zadatak</vt:lpstr>
      <vt:lpstr>ZJN 2016.</vt:lpstr>
      <vt:lpstr>Grupni zadatak</vt:lpstr>
      <vt:lpstr>Grupni zadatak</vt:lpstr>
      <vt:lpstr>Grupni zadatak</vt:lpstr>
      <vt:lpstr>Grupni zadatak</vt:lpstr>
      <vt:lpstr>Grupni zadatak</vt:lpstr>
      <vt:lpstr>Grupni zadatak</vt:lpstr>
      <vt:lpstr>Grupni zadatak - prezentacije</vt:lpstr>
      <vt:lpstr>PowerPoint prezentacija</vt:lpstr>
      <vt:lpstr>VJEŽBA</vt:lpstr>
      <vt:lpstr>Pitanja?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dc:creator>
  <cp:lastModifiedBy>Nives Frei Bingula</cp:lastModifiedBy>
  <cp:revision>207</cp:revision>
  <cp:lastPrinted>2021-03-17T11:52:26Z</cp:lastPrinted>
  <dcterms:created xsi:type="dcterms:W3CDTF">2016-04-04T06:55:36Z</dcterms:created>
  <dcterms:modified xsi:type="dcterms:W3CDTF">2021-06-30T11:09:09Z</dcterms:modified>
</cp:coreProperties>
</file>